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8" r:id="rId1"/>
  </p:sldMasterIdLst>
  <p:notesMasterIdLst>
    <p:notesMasterId r:id="rId13"/>
  </p:notesMasterIdLst>
  <p:sldIdLst>
    <p:sldId id="256" r:id="rId2"/>
    <p:sldId id="258" r:id="rId3"/>
    <p:sldId id="259" r:id="rId4"/>
    <p:sldId id="312" r:id="rId5"/>
    <p:sldId id="262" r:id="rId6"/>
    <p:sldId id="288" r:id="rId7"/>
    <p:sldId id="278" r:id="rId8"/>
    <p:sldId id="275" r:id="rId9"/>
    <p:sldId id="261" r:id="rId10"/>
    <p:sldId id="272" r:id="rId11"/>
    <p:sldId id="315" r:id="rId12"/>
  </p:sldIdLst>
  <p:sldSz cx="9144000" cy="5143500" type="screen16x9"/>
  <p:notesSz cx="6858000" cy="9144000"/>
  <p:embeddedFontLst>
    <p:embeddedFont>
      <p:font typeface="Calibri" panose="020F0502020204030204" pitchFamily="34" charset="0"/>
      <p:regular r:id="rId14"/>
      <p:bold r:id="rId15"/>
      <p:italic r:id="rId16"/>
      <p:boldItalic r:id="rId17"/>
    </p:embeddedFont>
    <p:embeddedFont>
      <p:font typeface="DM Sans" panose="020B0604020202020204" charset="0"/>
      <p:regular r:id="rId18"/>
      <p:bold r:id="rId19"/>
      <p:italic r:id="rId20"/>
      <p:boldItalic r:id="rId21"/>
    </p:embeddedFont>
    <p:embeddedFont>
      <p:font typeface="Fira Sans Extra Condensed Medium" panose="020B0604020202020204" charset="0"/>
      <p:regular r:id="rId22"/>
      <p:bold r:id="rId23"/>
      <p:italic r:id="rId24"/>
      <p:boldItalic r:id="rId25"/>
    </p:embeddedFont>
    <p:embeddedFont>
      <p:font typeface="Oswald" panose="00000500000000000000" pitchFamily="2" charset="0"/>
      <p:regular r:id="rId26"/>
      <p:bold r:id="rId27"/>
    </p:embeddedFont>
    <p:embeddedFont>
      <p:font typeface="Roboto" panose="02000000000000000000" pitchFamily="2" charset="0"/>
      <p:regular r:id="rId28"/>
      <p:bold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ADEA695-3D96-4C78-A7B7-6EF452A2B454}">
  <a:tblStyle styleId="{DADEA695-3D96-4C78-A7B7-6EF452A2B454}"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7" d="100"/>
          <a:sy n="87" d="100"/>
        </p:scale>
        <p:origin x="108"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notesMaster" Target="notesMasters/notesMaster1.xml"/><Relationship Id="rId18" Type="http://schemas.openxmlformats.org/officeDocument/2006/relationships/font" Target="fonts/font5.fntdata"/><Relationship Id="rId26" Type="http://schemas.openxmlformats.org/officeDocument/2006/relationships/font" Target="fonts/font13.fntdata"/><Relationship Id="rId3" Type="http://schemas.openxmlformats.org/officeDocument/2006/relationships/slide" Target="slides/slide2.xml"/><Relationship Id="rId21"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4.fntdata"/><Relationship Id="rId25" Type="http://schemas.openxmlformats.org/officeDocument/2006/relationships/font" Target="fonts/font12.fntdata"/><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font" Target="fonts/font7.fntdata"/><Relationship Id="rId29" Type="http://schemas.openxmlformats.org/officeDocument/2006/relationships/font" Target="fonts/font1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1.fntdata"/><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font" Target="fonts/font2.fntdata"/><Relationship Id="rId23" Type="http://schemas.openxmlformats.org/officeDocument/2006/relationships/font" Target="fonts/font10.fntdata"/><Relationship Id="rId28" Type="http://schemas.openxmlformats.org/officeDocument/2006/relationships/font" Target="fonts/font15.fntdata"/><Relationship Id="rId10" Type="http://schemas.openxmlformats.org/officeDocument/2006/relationships/slide" Target="slides/slide9.xml"/><Relationship Id="rId19" Type="http://schemas.openxmlformats.org/officeDocument/2006/relationships/font" Target="fonts/font6.fntdata"/><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2" Type="http://schemas.openxmlformats.org/officeDocument/2006/relationships/font" Target="fonts/font9.fntdata"/><Relationship Id="rId27" Type="http://schemas.openxmlformats.org/officeDocument/2006/relationships/font" Target="fonts/font14.fntdata"/><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7"/>
        <p:cNvGrpSpPr/>
        <p:nvPr/>
      </p:nvGrpSpPr>
      <p:grpSpPr>
        <a:xfrm>
          <a:off x="0" y="0"/>
          <a:ext cx="0" cy="0"/>
          <a:chOff x="0" y="0"/>
          <a:chExt cx="0" cy="0"/>
        </a:xfrm>
      </p:grpSpPr>
      <p:sp>
        <p:nvSpPr>
          <p:cNvPr id="748" name="Google Shape;748;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9" name="Google Shape;749;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0"/>
        <p:cNvGrpSpPr/>
        <p:nvPr/>
      </p:nvGrpSpPr>
      <p:grpSpPr>
        <a:xfrm>
          <a:off x="0" y="0"/>
          <a:ext cx="0" cy="0"/>
          <a:chOff x="0" y="0"/>
          <a:chExt cx="0" cy="0"/>
        </a:xfrm>
      </p:grpSpPr>
      <p:sp>
        <p:nvSpPr>
          <p:cNvPr id="1151" name="Google Shape;1151;gd85cd3c299_0_2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2" name="Google Shape;1152;gd85cd3c299_0_2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0"/>
        <p:cNvGrpSpPr/>
        <p:nvPr/>
      </p:nvGrpSpPr>
      <p:grpSpPr>
        <a:xfrm>
          <a:off x="0" y="0"/>
          <a:ext cx="0" cy="0"/>
          <a:chOff x="0" y="0"/>
          <a:chExt cx="0" cy="0"/>
        </a:xfrm>
      </p:grpSpPr>
      <p:sp>
        <p:nvSpPr>
          <p:cNvPr id="1771" name="Google Shape;1771;gd6f11024ec_0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72" name="Google Shape;1772;gd6f11024ec_0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3"/>
        <p:cNvGrpSpPr/>
        <p:nvPr/>
      </p:nvGrpSpPr>
      <p:grpSpPr>
        <a:xfrm>
          <a:off x="0" y="0"/>
          <a:ext cx="0" cy="0"/>
          <a:chOff x="0" y="0"/>
          <a:chExt cx="0" cy="0"/>
        </a:xfrm>
      </p:grpSpPr>
      <p:sp>
        <p:nvSpPr>
          <p:cNvPr id="774" name="Google Shape;774;gd6f11024ec_0_1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5" name="Google Shape;775;gd6f11024ec_0_1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6"/>
        <p:cNvGrpSpPr/>
        <p:nvPr/>
      </p:nvGrpSpPr>
      <p:grpSpPr>
        <a:xfrm>
          <a:off x="0" y="0"/>
          <a:ext cx="0" cy="0"/>
          <a:chOff x="0" y="0"/>
          <a:chExt cx="0" cy="0"/>
        </a:xfrm>
      </p:grpSpPr>
      <p:sp>
        <p:nvSpPr>
          <p:cNvPr id="797" name="Google Shape;797;gd8292e62eb_0_158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8" name="Google Shape;798;gd8292e62eb_0_158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GB" dirty="0"/>
              <a:t>https://www.youtube.com/watch?v=VFkEPqbZ0Eg </a:t>
            </a:r>
          </a:p>
          <a:p>
            <a:endParaRPr lang="en-GB" dirty="0"/>
          </a:p>
        </p:txBody>
      </p:sp>
    </p:spTree>
    <p:extLst>
      <p:ext uri="{BB962C8B-B14F-4D97-AF65-F5344CB8AC3E}">
        <p14:creationId xmlns:p14="http://schemas.microsoft.com/office/powerpoint/2010/main" val="10800850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6"/>
        <p:cNvGrpSpPr/>
        <p:nvPr/>
      </p:nvGrpSpPr>
      <p:grpSpPr>
        <a:xfrm>
          <a:off x="0" y="0"/>
          <a:ext cx="0" cy="0"/>
          <a:chOff x="0" y="0"/>
          <a:chExt cx="0" cy="0"/>
        </a:xfrm>
      </p:grpSpPr>
      <p:sp>
        <p:nvSpPr>
          <p:cNvPr id="847" name="Google Shape;847;gd6f11024ec_0_2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8" name="Google Shape;848;gd6f11024ec_0_2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9"/>
        <p:cNvGrpSpPr/>
        <p:nvPr/>
      </p:nvGrpSpPr>
      <p:grpSpPr>
        <a:xfrm>
          <a:off x="0" y="0"/>
          <a:ext cx="0" cy="0"/>
          <a:chOff x="0" y="0"/>
          <a:chExt cx="0" cy="0"/>
        </a:xfrm>
      </p:grpSpPr>
      <p:sp>
        <p:nvSpPr>
          <p:cNvPr id="1660" name="Google Shape;1660;gd85cd3c299_0_6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61" name="Google Shape;1661;gd85cd3c299_0_6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5"/>
        <p:cNvGrpSpPr/>
        <p:nvPr/>
      </p:nvGrpSpPr>
      <p:grpSpPr>
        <a:xfrm>
          <a:off x="0" y="0"/>
          <a:ext cx="0" cy="0"/>
          <a:chOff x="0" y="0"/>
          <a:chExt cx="0" cy="0"/>
        </a:xfrm>
      </p:grpSpPr>
      <p:sp>
        <p:nvSpPr>
          <p:cNvPr id="1316" name="Google Shape;1316;gd85cd3c299_0_4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17" name="Google Shape;1317;gd85cd3c299_0_4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a:t>Deciding what to do next can seem scary. No one is asking you to decide your entire life right now, just what you want to do next. And we want to help you get there. </a:t>
            </a:r>
          </a:p>
          <a:p>
            <a:pPr marL="0" lvl="0" indent="0" algn="l" rtl="0">
              <a:spcBef>
                <a:spcPts val="0"/>
              </a:spcBef>
              <a:spcAft>
                <a:spcPts val="0"/>
              </a:spcAft>
              <a:buNone/>
            </a:pP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6"/>
        <p:cNvGrpSpPr/>
        <p:nvPr/>
      </p:nvGrpSpPr>
      <p:grpSpPr>
        <a:xfrm>
          <a:off x="0" y="0"/>
          <a:ext cx="0" cy="0"/>
          <a:chOff x="0" y="0"/>
          <a:chExt cx="0" cy="0"/>
        </a:xfrm>
      </p:grpSpPr>
      <p:sp>
        <p:nvSpPr>
          <p:cNvPr id="1257" name="Google Shape;1257;gd85cd3c299_0_9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8" name="Google Shape;1258;gd85cd3c299_0_9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a:t>If they do know what they want to do, there can still be many options to choose from. Working backwards can really help students create a </a:t>
            </a:r>
            <a:r>
              <a:rPr lang="en-GB" dirty="0" err="1"/>
              <a:t>pclear</a:t>
            </a:r>
            <a:r>
              <a:rPr lang="en-GB" dirty="0"/>
              <a:t> pathway</a:t>
            </a:r>
          </a:p>
          <a:p>
            <a:pPr marL="0" lvl="0" indent="0" algn="l" rtl="0">
              <a:spcBef>
                <a:spcPts val="0"/>
              </a:spcBef>
              <a:spcAft>
                <a:spcPts val="0"/>
              </a:spcAft>
              <a:buNone/>
            </a:pP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4"/>
        <p:cNvGrpSpPr/>
        <p:nvPr/>
      </p:nvGrpSpPr>
      <p:grpSpPr>
        <a:xfrm>
          <a:off x="0" y="0"/>
          <a:ext cx="0" cy="0"/>
          <a:chOff x="0" y="0"/>
          <a:chExt cx="0" cy="0"/>
        </a:xfrm>
      </p:grpSpPr>
      <p:sp>
        <p:nvSpPr>
          <p:cNvPr id="825" name="Google Shape;825;gd8292e62eb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6" name="Google Shape;826;gd8292e62eb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713225" y="742950"/>
            <a:ext cx="4487400" cy="3128100"/>
          </a:xfrm>
          <a:prstGeom prst="rect">
            <a:avLst/>
          </a:prstGeom>
        </p:spPr>
        <p:txBody>
          <a:bodyPr spcFirstLastPara="1" wrap="square" lIns="91425" tIns="91425" rIns="91425" bIns="91425" anchor="b" anchorCtr="0">
            <a:noAutofit/>
          </a:bodyPr>
          <a:lstStyle>
            <a:lvl1pPr lvl="0">
              <a:spcBef>
                <a:spcPts val="0"/>
              </a:spcBef>
              <a:spcAft>
                <a:spcPts val="0"/>
              </a:spcAft>
              <a:buSzPts val="5200"/>
              <a:buNone/>
              <a:defRPr sz="6600" b="1">
                <a:latin typeface="+mj-lt"/>
                <a:ea typeface="Oswald" panose="020B0604020202020204" pitchFamily="2" charset="0"/>
                <a:cs typeface="Oswald" panose="020B0604020202020204" pitchFamily="2" charset="0"/>
                <a:sym typeface="Oswald"/>
              </a:defRPr>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dirty="0"/>
          </a:p>
        </p:txBody>
      </p:sp>
      <p:sp>
        <p:nvSpPr>
          <p:cNvPr id="10" name="Google Shape;10;p2"/>
          <p:cNvSpPr txBox="1">
            <a:spLocks noGrp="1"/>
          </p:cNvSpPr>
          <p:nvPr>
            <p:ph type="subTitle" idx="1"/>
          </p:nvPr>
        </p:nvSpPr>
        <p:spPr>
          <a:xfrm>
            <a:off x="713225" y="3777100"/>
            <a:ext cx="3012600" cy="6330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2800"/>
              <a:buNone/>
              <a:defRPr sz="1800">
                <a:solidFill>
                  <a:schemeClr val="dk1"/>
                </a:solidFill>
                <a:latin typeface="+mn-lt"/>
                <a:ea typeface="Oswald" panose="020B0604020202020204" pitchFamily="2" charset="0"/>
                <a:cs typeface="Oswald" panose="020B0604020202020204" pitchFamily="2" charset="0"/>
                <a:sym typeface="DM Sans"/>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1" name="Google Shape;11;p2"/>
          <p:cNvSpPr/>
          <p:nvPr/>
        </p:nvSpPr>
        <p:spPr>
          <a:xfrm>
            <a:off x="4457700" y="-1372525"/>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a:off x="2606625" y="44101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 name="Google Shape;13;p2"/>
          <p:cNvGrpSpPr/>
          <p:nvPr/>
        </p:nvGrpSpPr>
        <p:grpSpPr>
          <a:xfrm rot="5400000">
            <a:off x="8277225" y="-253589"/>
            <a:ext cx="203100" cy="1116376"/>
            <a:chOff x="-485775" y="1233324"/>
            <a:chExt cx="203100" cy="1116376"/>
          </a:xfrm>
        </p:grpSpPr>
        <p:sp>
          <p:nvSpPr>
            <p:cNvPr id="14" name="Google Shape;14;p2"/>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three columns">
  <p:cSld name="CUSTOM_2">
    <p:spTree>
      <p:nvGrpSpPr>
        <p:cNvPr id="1" name="Shape 487"/>
        <p:cNvGrpSpPr/>
        <p:nvPr/>
      </p:nvGrpSpPr>
      <p:grpSpPr>
        <a:xfrm>
          <a:off x="0" y="0"/>
          <a:ext cx="0" cy="0"/>
          <a:chOff x="0" y="0"/>
          <a:chExt cx="0" cy="0"/>
        </a:xfrm>
      </p:grpSpPr>
      <p:sp>
        <p:nvSpPr>
          <p:cNvPr id="488" name="Google Shape;488;p22"/>
          <p:cNvSpPr txBox="1">
            <a:spLocks noGrp="1"/>
          </p:cNvSpPr>
          <p:nvPr>
            <p:ph type="title"/>
          </p:nvPr>
        </p:nvSpPr>
        <p:spPr>
          <a:xfrm>
            <a:off x="937626" y="1490150"/>
            <a:ext cx="21753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400">
                <a:latin typeface="+mj-lt"/>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489" name="Google Shape;489;p22"/>
          <p:cNvSpPr txBox="1">
            <a:spLocks noGrp="1"/>
          </p:cNvSpPr>
          <p:nvPr>
            <p:ph type="subTitle" idx="1"/>
          </p:nvPr>
        </p:nvSpPr>
        <p:spPr>
          <a:xfrm>
            <a:off x="937700" y="3332125"/>
            <a:ext cx="2175300" cy="869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atin typeface="+mn-lt"/>
              </a:defRPr>
            </a:lvl1pPr>
            <a:lvl2pPr lvl="1" algn="ctr" rtl="0">
              <a:lnSpc>
                <a:spcPct val="100000"/>
              </a:lnSpc>
              <a:spcBef>
                <a:spcPts val="0"/>
              </a:spcBef>
              <a:spcAft>
                <a:spcPts val="0"/>
              </a:spcAft>
              <a:buSzPts val="1600"/>
              <a:buNone/>
              <a:defRPr/>
            </a:lvl2pPr>
            <a:lvl3pPr lvl="2" algn="ctr" rtl="0">
              <a:lnSpc>
                <a:spcPct val="100000"/>
              </a:lnSpc>
              <a:spcBef>
                <a:spcPts val="0"/>
              </a:spcBef>
              <a:spcAft>
                <a:spcPts val="0"/>
              </a:spcAft>
              <a:buSzPts val="1600"/>
              <a:buNone/>
              <a:defRPr/>
            </a:lvl3pPr>
            <a:lvl4pPr lvl="3" algn="ctr" rtl="0">
              <a:lnSpc>
                <a:spcPct val="100000"/>
              </a:lnSpc>
              <a:spcBef>
                <a:spcPts val="0"/>
              </a:spcBef>
              <a:spcAft>
                <a:spcPts val="0"/>
              </a:spcAft>
              <a:buSzPts val="1600"/>
              <a:buNone/>
              <a:defRPr/>
            </a:lvl4pPr>
            <a:lvl5pPr lvl="4" algn="ctr" rtl="0">
              <a:lnSpc>
                <a:spcPct val="100000"/>
              </a:lnSpc>
              <a:spcBef>
                <a:spcPts val="0"/>
              </a:spcBef>
              <a:spcAft>
                <a:spcPts val="0"/>
              </a:spcAft>
              <a:buSzPts val="1600"/>
              <a:buNone/>
              <a:defRPr/>
            </a:lvl5pPr>
            <a:lvl6pPr lvl="5" algn="ctr" rtl="0">
              <a:lnSpc>
                <a:spcPct val="100000"/>
              </a:lnSpc>
              <a:spcBef>
                <a:spcPts val="0"/>
              </a:spcBef>
              <a:spcAft>
                <a:spcPts val="0"/>
              </a:spcAft>
              <a:buSzPts val="1600"/>
              <a:buNone/>
              <a:defRPr/>
            </a:lvl6pPr>
            <a:lvl7pPr lvl="6" algn="ctr" rtl="0">
              <a:lnSpc>
                <a:spcPct val="100000"/>
              </a:lnSpc>
              <a:spcBef>
                <a:spcPts val="0"/>
              </a:spcBef>
              <a:spcAft>
                <a:spcPts val="0"/>
              </a:spcAft>
              <a:buSzPts val="1600"/>
              <a:buNone/>
              <a:defRPr/>
            </a:lvl7pPr>
            <a:lvl8pPr lvl="7" algn="ctr" rtl="0">
              <a:lnSpc>
                <a:spcPct val="100000"/>
              </a:lnSpc>
              <a:spcBef>
                <a:spcPts val="0"/>
              </a:spcBef>
              <a:spcAft>
                <a:spcPts val="0"/>
              </a:spcAft>
              <a:buSzPts val="1600"/>
              <a:buNone/>
              <a:defRPr/>
            </a:lvl8pPr>
            <a:lvl9pPr lvl="8" algn="ctr" rtl="0">
              <a:lnSpc>
                <a:spcPct val="100000"/>
              </a:lnSpc>
              <a:spcBef>
                <a:spcPts val="0"/>
              </a:spcBef>
              <a:spcAft>
                <a:spcPts val="0"/>
              </a:spcAft>
              <a:buSzPts val="1600"/>
              <a:buNone/>
              <a:defRPr/>
            </a:lvl9pPr>
          </a:lstStyle>
          <a:p>
            <a:endParaRPr/>
          </a:p>
        </p:txBody>
      </p:sp>
      <p:sp>
        <p:nvSpPr>
          <p:cNvPr id="490" name="Google Shape;490;p22"/>
          <p:cNvSpPr txBox="1">
            <a:spLocks noGrp="1"/>
          </p:cNvSpPr>
          <p:nvPr>
            <p:ph type="title" idx="2"/>
          </p:nvPr>
        </p:nvSpPr>
        <p:spPr>
          <a:xfrm>
            <a:off x="3484347" y="1490150"/>
            <a:ext cx="21753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400">
                <a:latin typeface="+mj-lt"/>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491" name="Google Shape;491;p22"/>
          <p:cNvSpPr txBox="1">
            <a:spLocks noGrp="1"/>
          </p:cNvSpPr>
          <p:nvPr>
            <p:ph type="subTitle" idx="3"/>
          </p:nvPr>
        </p:nvSpPr>
        <p:spPr>
          <a:xfrm>
            <a:off x="3484420" y="3332125"/>
            <a:ext cx="2175300" cy="869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atin typeface="+mn-lt"/>
              </a:defRPr>
            </a:lvl1pPr>
            <a:lvl2pPr lvl="1" algn="ctr" rtl="0">
              <a:lnSpc>
                <a:spcPct val="100000"/>
              </a:lnSpc>
              <a:spcBef>
                <a:spcPts val="0"/>
              </a:spcBef>
              <a:spcAft>
                <a:spcPts val="0"/>
              </a:spcAft>
              <a:buSzPts val="1600"/>
              <a:buNone/>
              <a:defRPr/>
            </a:lvl2pPr>
            <a:lvl3pPr lvl="2" algn="ctr" rtl="0">
              <a:lnSpc>
                <a:spcPct val="100000"/>
              </a:lnSpc>
              <a:spcBef>
                <a:spcPts val="0"/>
              </a:spcBef>
              <a:spcAft>
                <a:spcPts val="0"/>
              </a:spcAft>
              <a:buSzPts val="1600"/>
              <a:buNone/>
              <a:defRPr/>
            </a:lvl3pPr>
            <a:lvl4pPr lvl="3" algn="ctr" rtl="0">
              <a:lnSpc>
                <a:spcPct val="100000"/>
              </a:lnSpc>
              <a:spcBef>
                <a:spcPts val="0"/>
              </a:spcBef>
              <a:spcAft>
                <a:spcPts val="0"/>
              </a:spcAft>
              <a:buSzPts val="1600"/>
              <a:buNone/>
              <a:defRPr/>
            </a:lvl4pPr>
            <a:lvl5pPr lvl="4" algn="ctr" rtl="0">
              <a:lnSpc>
                <a:spcPct val="100000"/>
              </a:lnSpc>
              <a:spcBef>
                <a:spcPts val="0"/>
              </a:spcBef>
              <a:spcAft>
                <a:spcPts val="0"/>
              </a:spcAft>
              <a:buSzPts val="1600"/>
              <a:buNone/>
              <a:defRPr/>
            </a:lvl5pPr>
            <a:lvl6pPr lvl="5" algn="ctr" rtl="0">
              <a:lnSpc>
                <a:spcPct val="100000"/>
              </a:lnSpc>
              <a:spcBef>
                <a:spcPts val="0"/>
              </a:spcBef>
              <a:spcAft>
                <a:spcPts val="0"/>
              </a:spcAft>
              <a:buSzPts val="1600"/>
              <a:buNone/>
              <a:defRPr/>
            </a:lvl6pPr>
            <a:lvl7pPr lvl="6" algn="ctr" rtl="0">
              <a:lnSpc>
                <a:spcPct val="100000"/>
              </a:lnSpc>
              <a:spcBef>
                <a:spcPts val="0"/>
              </a:spcBef>
              <a:spcAft>
                <a:spcPts val="0"/>
              </a:spcAft>
              <a:buSzPts val="1600"/>
              <a:buNone/>
              <a:defRPr/>
            </a:lvl7pPr>
            <a:lvl8pPr lvl="7" algn="ctr" rtl="0">
              <a:lnSpc>
                <a:spcPct val="100000"/>
              </a:lnSpc>
              <a:spcBef>
                <a:spcPts val="0"/>
              </a:spcBef>
              <a:spcAft>
                <a:spcPts val="0"/>
              </a:spcAft>
              <a:buSzPts val="1600"/>
              <a:buNone/>
              <a:defRPr/>
            </a:lvl8pPr>
            <a:lvl9pPr lvl="8" algn="ctr" rtl="0">
              <a:lnSpc>
                <a:spcPct val="100000"/>
              </a:lnSpc>
              <a:spcBef>
                <a:spcPts val="0"/>
              </a:spcBef>
              <a:spcAft>
                <a:spcPts val="0"/>
              </a:spcAft>
              <a:buSzPts val="1600"/>
              <a:buNone/>
              <a:defRPr/>
            </a:lvl9pPr>
          </a:lstStyle>
          <a:p>
            <a:endParaRPr/>
          </a:p>
        </p:txBody>
      </p:sp>
      <p:sp>
        <p:nvSpPr>
          <p:cNvPr id="492" name="Google Shape;492;p22"/>
          <p:cNvSpPr txBox="1">
            <a:spLocks noGrp="1"/>
          </p:cNvSpPr>
          <p:nvPr>
            <p:ph type="title" idx="4"/>
          </p:nvPr>
        </p:nvSpPr>
        <p:spPr>
          <a:xfrm>
            <a:off x="6031074" y="1490150"/>
            <a:ext cx="21753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400">
                <a:latin typeface="+mj-lt"/>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493" name="Google Shape;493;p22"/>
          <p:cNvSpPr txBox="1">
            <a:spLocks noGrp="1"/>
          </p:cNvSpPr>
          <p:nvPr>
            <p:ph type="subTitle" idx="5"/>
          </p:nvPr>
        </p:nvSpPr>
        <p:spPr>
          <a:xfrm>
            <a:off x="6031147" y="3332125"/>
            <a:ext cx="2175300" cy="869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atin typeface="+mn-lt"/>
              </a:defRPr>
            </a:lvl1pPr>
            <a:lvl2pPr lvl="1" algn="ctr" rtl="0">
              <a:lnSpc>
                <a:spcPct val="100000"/>
              </a:lnSpc>
              <a:spcBef>
                <a:spcPts val="0"/>
              </a:spcBef>
              <a:spcAft>
                <a:spcPts val="0"/>
              </a:spcAft>
              <a:buSzPts val="1600"/>
              <a:buNone/>
              <a:defRPr/>
            </a:lvl2pPr>
            <a:lvl3pPr lvl="2" algn="ctr" rtl="0">
              <a:lnSpc>
                <a:spcPct val="100000"/>
              </a:lnSpc>
              <a:spcBef>
                <a:spcPts val="0"/>
              </a:spcBef>
              <a:spcAft>
                <a:spcPts val="0"/>
              </a:spcAft>
              <a:buSzPts val="1600"/>
              <a:buNone/>
              <a:defRPr/>
            </a:lvl3pPr>
            <a:lvl4pPr lvl="3" algn="ctr" rtl="0">
              <a:lnSpc>
                <a:spcPct val="100000"/>
              </a:lnSpc>
              <a:spcBef>
                <a:spcPts val="0"/>
              </a:spcBef>
              <a:spcAft>
                <a:spcPts val="0"/>
              </a:spcAft>
              <a:buSzPts val="1600"/>
              <a:buNone/>
              <a:defRPr/>
            </a:lvl4pPr>
            <a:lvl5pPr lvl="4" algn="ctr" rtl="0">
              <a:lnSpc>
                <a:spcPct val="100000"/>
              </a:lnSpc>
              <a:spcBef>
                <a:spcPts val="0"/>
              </a:spcBef>
              <a:spcAft>
                <a:spcPts val="0"/>
              </a:spcAft>
              <a:buSzPts val="1600"/>
              <a:buNone/>
              <a:defRPr/>
            </a:lvl5pPr>
            <a:lvl6pPr lvl="5" algn="ctr" rtl="0">
              <a:lnSpc>
                <a:spcPct val="100000"/>
              </a:lnSpc>
              <a:spcBef>
                <a:spcPts val="0"/>
              </a:spcBef>
              <a:spcAft>
                <a:spcPts val="0"/>
              </a:spcAft>
              <a:buSzPts val="1600"/>
              <a:buNone/>
              <a:defRPr/>
            </a:lvl6pPr>
            <a:lvl7pPr lvl="6" algn="ctr" rtl="0">
              <a:lnSpc>
                <a:spcPct val="100000"/>
              </a:lnSpc>
              <a:spcBef>
                <a:spcPts val="0"/>
              </a:spcBef>
              <a:spcAft>
                <a:spcPts val="0"/>
              </a:spcAft>
              <a:buSzPts val="1600"/>
              <a:buNone/>
              <a:defRPr/>
            </a:lvl7pPr>
            <a:lvl8pPr lvl="7" algn="ctr" rtl="0">
              <a:lnSpc>
                <a:spcPct val="100000"/>
              </a:lnSpc>
              <a:spcBef>
                <a:spcPts val="0"/>
              </a:spcBef>
              <a:spcAft>
                <a:spcPts val="0"/>
              </a:spcAft>
              <a:buSzPts val="1600"/>
              <a:buNone/>
              <a:defRPr/>
            </a:lvl8pPr>
            <a:lvl9pPr lvl="8" algn="ctr" rtl="0">
              <a:lnSpc>
                <a:spcPct val="100000"/>
              </a:lnSpc>
              <a:spcBef>
                <a:spcPts val="0"/>
              </a:spcBef>
              <a:spcAft>
                <a:spcPts val="0"/>
              </a:spcAft>
              <a:buSzPts val="1600"/>
              <a:buNone/>
              <a:defRPr/>
            </a:lvl9pPr>
          </a:lstStyle>
          <a:p>
            <a:endParaRPr/>
          </a:p>
        </p:txBody>
      </p:sp>
      <p:sp>
        <p:nvSpPr>
          <p:cNvPr id="494" name="Google Shape;494;p22"/>
          <p:cNvSpPr txBox="1">
            <a:spLocks noGrp="1"/>
          </p:cNvSpPr>
          <p:nvPr>
            <p:ph type="title" idx="6"/>
          </p:nvPr>
        </p:nvSpPr>
        <p:spPr>
          <a:xfrm>
            <a:off x="720000" y="434100"/>
            <a:ext cx="7704000" cy="642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a:latin typeface="+mj-l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495" name="Google Shape;495;p22"/>
          <p:cNvSpPr/>
          <p:nvPr/>
        </p:nvSpPr>
        <p:spPr>
          <a:xfrm>
            <a:off x="-952500" y="-1067725"/>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6" name="Google Shape;496;p22"/>
          <p:cNvSpPr/>
          <p:nvPr/>
        </p:nvSpPr>
        <p:spPr>
          <a:xfrm>
            <a:off x="7826325" y="41434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97" name="Google Shape;497;p22"/>
          <p:cNvGrpSpPr/>
          <p:nvPr/>
        </p:nvGrpSpPr>
        <p:grpSpPr>
          <a:xfrm>
            <a:off x="228600" y="3757449"/>
            <a:ext cx="203100" cy="1116376"/>
            <a:chOff x="-485775" y="1233324"/>
            <a:chExt cx="203100" cy="1116376"/>
          </a:xfrm>
        </p:grpSpPr>
        <p:sp>
          <p:nvSpPr>
            <p:cNvPr id="498" name="Google Shape;498;p22"/>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 name="Google Shape;499;p22"/>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 name="Google Shape;500;p22"/>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1" name="Google Shape;501;p22"/>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2" name="Google Shape;502;p22"/>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3" name="Google Shape;503;p22"/>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4" name="Google Shape;504;p22"/>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 name="Google Shape;505;p22"/>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 name="Google Shape;506;p22"/>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 name="Google Shape;507;p22"/>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8" name="Google Shape;508;p22"/>
          <p:cNvGrpSpPr/>
          <p:nvPr/>
        </p:nvGrpSpPr>
        <p:grpSpPr>
          <a:xfrm rot="5400000">
            <a:off x="8277225" y="-253589"/>
            <a:ext cx="203100" cy="1116376"/>
            <a:chOff x="-485775" y="1233324"/>
            <a:chExt cx="203100" cy="1116376"/>
          </a:xfrm>
        </p:grpSpPr>
        <p:sp>
          <p:nvSpPr>
            <p:cNvPr id="509" name="Google Shape;509;p22"/>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 name="Google Shape;510;p22"/>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 name="Google Shape;511;p22"/>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 name="Google Shape;512;p22"/>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 name="Google Shape;513;p22"/>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 name="Google Shape;514;p22"/>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 name="Google Shape;515;p22"/>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 name="Google Shape;516;p22"/>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 name="Google Shape;517;p22"/>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 name="Google Shape;518;p22"/>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hanks">
  <p:cSld name="CUSTOM">
    <p:spTree>
      <p:nvGrpSpPr>
        <p:cNvPr id="1" name="Shape 623"/>
        <p:cNvGrpSpPr/>
        <p:nvPr/>
      </p:nvGrpSpPr>
      <p:grpSpPr>
        <a:xfrm>
          <a:off x="0" y="0"/>
          <a:ext cx="0" cy="0"/>
          <a:chOff x="0" y="0"/>
          <a:chExt cx="0" cy="0"/>
        </a:xfrm>
      </p:grpSpPr>
      <p:sp>
        <p:nvSpPr>
          <p:cNvPr id="624" name="Google Shape;624;p26"/>
          <p:cNvSpPr txBox="1">
            <a:spLocks noGrp="1"/>
          </p:cNvSpPr>
          <p:nvPr>
            <p:ph type="ctrTitle"/>
          </p:nvPr>
        </p:nvSpPr>
        <p:spPr>
          <a:xfrm>
            <a:off x="3837425" y="807663"/>
            <a:ext cx="4487400" cy="1116300"/>
          </a:xfrm>
          <a:prstGeom prst="rect">
            <a:avLst/>
          </a:prstGeom>
        </p:spPr>
        <p:txBody>
          <a:bodyPr spcFirstLastPara="1" wrap="square" lIns="91425" tIns="91425" rIns="91425" bIns="91425" anchor="b" anchorCtr="0">
            <a:noAutofit/>
          </a:bodyPr>
          <a:lstStyle>
            <a:lvl1pPr lvl="0" algn="r" rtl="0">
              <a:spcBef>
                <a:spcPts val="0"/>
              </a:spcBef>
              <a:spcAft>
                <a:spcPts val="0"/>
              </a:spcAft>
              <a:buSzPts val="5200"/>
              <a:buNone/>
              <a:defRPr sz="6600" b="1">
                <a:latin typeface="+mj-lt"/>
                <a:ea typeface="Oswald"/>
                <a:cs typeface="Oswald"/>
                <a:sym typeface="Oswald"/>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dirty="0"/>
          </a:p>
        </p:txBody>
      </p:sp>
      <p:sp>
        <p:nvSpPr>
          <p:cNvPr id="625" name="Google Shape;625;p26"/>
          <p:cNvSpPr txBox="1">
            <a:spLocks noGrp="1"/>
          </p:cNvSpPr>
          <p:nvPr>
            <p:ph type="subTitle" idx="1"/>
          </p:nvPr>
        </p:nvSpPr>
        <p:spPr>
          <a:xfrm>
            <a:off x="4465925" y="1982513"/>
            <a:ext cx="3858900" cy="17283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2800"/>
              <a:buNone/>
              <a:defRPr>
                <a:solidFill>
                  <a:schemeClr val="dk1"/>
                </a:solidFill>
                <a:latin typeface="+mn-lt"/>
                <a:ea typeface="DM Sans"/>
                <a:cs typeface="DM Sans"/>
                <a:sym typeface="DM Sans"/>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dirty="0"/>
          </a:p>
        </p:txBody>
      </p:sp>
      <p:sp>
        <p:nvSpPr>
          <p:cNvPr id="627" name="Google Shape;627;p26"/>
          <p:cNvSpPr/>
          <p:nvPr/>
        </p:nvSpPr>
        <p:spPr>
          <a:xfrm flipH="1">
            <a:off x="7981950" y="4107450"/>
            <a:ext cx="1905000" cy="1905000"/>
          </a:xfrm>
          <a:prstGeom prst="donut">
            <a:avLst>
              <a:gd name="adj" fmla="val 1738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 name="Google Shape;628;p26"/>
          <p:cNvSpPr/>
          <p:nvPr/>
        </p:nvSpPr>
        <p:spPr>
          <a:xfrm flipH="1">
            <a:off x="808475" y="-12361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629;p26"/>
          <p:cNvSpPr/>
          <p:nvPr/>
        </p:nvSpPr>
        <p:spPr>
          <a:xfrm flipH="1">
            <a:off x="-1096687" y="1884575"/>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30" name="Google Shape;630;p26"/>
          <p:cNvGrpSpPr/>
          <p:nvPr/>
        </p:nvGrpSpPr>
        <p:grpSpPr>
          <a:xfrm flipH="1">
            <a:off x="2713363" y="1495636"/>
            <a:ext cx="203100" cy="1116376"/>
            <a:chOff x="-485775" y="1233324"/>
            <a:chExt cx="203100" cy="1116376"/>
          </a:xfrm>
        </p:grpSpPr>
        <p:sp>
          <p:nvSpPr>
            <p:cNvPr id="631" name="Google Shape;631;p26"/>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632;p26"/>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 name="Google Shape;633;p26"/>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 name="Google Shape;634;p26"/>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 name="Google Shape;635;p26"/>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 name="Google Shape;636;p26"/>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 name="Google Shape;637;p26"/>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 name="Google Shape;638;p26"/>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 name="Google Shape;639;p26"/>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 name="Google Shape;640;p26"/>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41" name="Google Shape;641;p26"/>
          <p:cNvGrpSpPr/>
          <p:nvPr/>
        </p:nvGrpSpPr>
        <p:grpSpPr>
          <a:xfrm rot="5400000">
            <a:off x="7664950" y="-263114"/>
            <a:ext cx="203100" cy="1116376"/>
            <a:chOff x="-485775" y="1233324"/>
            <a:chExt cx="203100" cy="1116376"/>
          </a:xfrm>
        </p:grpSpPr>
        <p:sp>
          <p:nvSpPr>
            <p:cNvPr id="642" name="Google Shape;642;p26"/>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 name="Google Shape;643;p26"/>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 name="Google Shape;644;p26"/>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 name="Google Shape;645;p26"/>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 name="Google Shape;646;p26"/>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 name="Google Shape;647;p26"/>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8" name="Google Shape;648;p26"/>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 name="Google Shape;649;p26"/>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 name="Google Shape;650;p26"/>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 name="Google Shape;651;p26"/>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ackground">
  <p:cSld name="CUSTOM_14">
    <p:spTree>
      <p:nvGrpSpPr>
        <p:cNvPr id="1" name="Shape 652"/>
        <p:cNvGrpSpPr/>
        <p:nvPr/>
      </p:nvGrpSpPr>
      <p:grpSpPr>
        <a:xfrm>
          <a:off x="0" y="0"/>
          <a:ext cx="0" cy="0"/>
          <a:chOff x="0" y="0"/>
          <a:chExt cx="0" cy="0"/>
        </a:xfrm>
      </p:grpSpPr>
      <p:sp>
        <p:nvSpPr>
          <p:cNvPr id="653" name="Google Shape;653;p27"/>
          <p:cNvSpPr/>
          <p:nvPr/>
        </p:nvSpPr>
        <p:spPr>
          <a:xfrm rot="10800000" flipH="1">
            <a:off x="-1212900" y="29609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 name="Google Shape;654;p27"/>
          <p:cNvSpPr/>
          <p:nvPr/>
        </p:nvSpPr>
        <p:spPr>
          <a:xfrm rot="10800000">
            <a:off x="3393263" y="-1363475"/>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55" name="Google Shape;655;p27"/>
          <p:cNvGrpSpPr/>
          <p:nvPr/>
        </p:nvGrpSpPr>
        <p:grpSpPr>
          <a:xfrm rot="5400000" flipH="1">
            <a:off x="1683050" y="4289013"/>
            <a:ext cx="203100" cy="1116376"/>
            <a:chOff x="-485775" y="1233324"/>
            <a:chExt cx="203100" cy="1116376"/>
          </a:xfrm>
        </p:grpSpPr>
        <p:sp>
          <p:nvSpPr>
            <p:cNvPr id="656" name="Google Shape;656;p27"/>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 name="Google Shape;657;p27"/>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 name="Google Shape;658;p27"/>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 name="Google Shape;659;p27"/>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 name="Google Shape;660;p27"/>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 name="Google Shape;661;p27"/>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 name="Google Shape;662;p27"/>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 name="Google Shape;663;p27"/>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 name="Google Shape;664;p27"/>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 name="Google Shape;665;p27"/>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66" name="Google Shape;666;p27"/>
          <p:cNvSpPr/>
          <p:nvPr/>
        </p:nvSpPr>
        <p:spPr>
          <a:xfrm rot="10800000" flipH="1">
            <a:off x="7427100" y="3398200"/>
            <a:ext cx="2669400" cy="2669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67" name="Google Shape;667;p27"/>
          <p:cNvGrpSpPr/>
          <p:nvPr/>
        </p:nvGrpSpPr>
        <p:grpSpPr>
          <a:xfrm rot="10800000" flipH="1">
            <a:off x="8607725" y="1898238"/>
            <a:ext cx="203100" cy="1116376"/>
            <a:chOff x="-485775" y="1233324"/>
            <a:chExt cx="203100" cy="1116376"/>
          </a:xfrm>
        </p:grpSpPr>
        <p:sp>
          <p:nvSpPr>
            <p:cNvPr id="668" name="Google Shape;668;p27"/>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 name="Google Shape;669;p27"/>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 name="Google Shape;670;p27"/>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 name="Google Shape;671;p27"/>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 name="Google Shape;672;p27"/>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 name="Google Shape;673;p27"/>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 name="Google Shape;674;p27"/>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 name="Google Shape;675;p27"/>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 name="Google Shape;676;p27"/>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 name="Google Shape;677;p27"/>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ackground 1">
  <p:cSld name="CUSTOM_15">
    <p:spTree>
      <p:nvGrpSpPr>
        <p:cNvPr id="1" name="Shape 678"/>
        <p:cNvGrpSpPr/>
        <p:nvPr/>
      </p:nvGrpSpPr>
      <p:grpSpPr>
        <a:xfrm>
          <a:off x="0" y="0"/>
          <a:ext cx="0" cy="0"/>
          <a:chOff x="0" y="0"/>
          <a:chExt cx="0" cy="0"/>
        </a:xfrm>
      </p:grpSpPr>
      <p:sp>
        <p:nvSpPr>
          <p:cNvPr id="679" name="Google Shape;679;p28"/>
          <p:cNvSpPr/>
          <p:nvPr/>
        </p:nvSpPr>
        <p:spPr>
          <a:xfrm>
            <a:off x="6059438" y="-1372525"/>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 name="Google Shape;680;p28"/>
          <p:cNvSpPr/>
          <p:nvPr/>
        </p:nvSpPr>
        <p:spPr>
          <a:xfrm>
            <a:off x="855563" y="44101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81" name="Google Shape;681;p28"/>
          <p:cNvGrpSpPr/>
          <p:nvPr/>
        </p:nvGrpSpPr>
        <p:grpSpPr>
          <a:xfrm>
            <a:off x="311925" y="324161"/>
            <a:ext cx="203100" cy="1116376"/>
            <a:chOff x="-485775" y="1233324"/>
            <a:chExt cx="203100" cy="1116376"/>
          </a:xfrm>
        </p:grpSpPr>
        <p:sp>
          <p:nvSpPr>
            <p:cNvPr id="682" name="Google Shape;682;p28"/>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 name="Google Shape;683;p28"/>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 name="Google Shape;684;p28"/>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 name="Google Shape;685;p28"/>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 name="Google Shape;686;p28"/>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 name="Google Shape;687;p28"/>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 name="Google Shape;688;p28"/>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 name="Google Shape;689;p28"/>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 name="Google Shape;690;p28"/>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 name="Google Shape;691;p28"/>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92" name="Google Shape;692;p28"/>
          <p:cNvGrpSpPr/>
          <p:nvPr/>
        </p:nvGrpSpPr>
        <p:grpSpPr>
          <a:xfrm flipH="1">
            <a:off x="8555251" y="3757449"/>
            <a:ext cx="203100" cy="1116376"/>
            <a:chOff x="-485775" y="1233324"/>
            <a:chExt cx="203100" cy="1116376"/>
          </a:xfrm>
        </p:grpSpPr>
        <p:sp>
          <p:nvSpPr>
            <p:cNvPr id="693" name="Google Shape;693;p28"/>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 name="Google Shape;694;p28"/>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 name="Google Shape;695;p28"/>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 name="Google Shape;696;p28"/>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 name="Google Shape;697;p28"/>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 name="Google Shape;698;p28"/>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 name="Google Shape;699;p28"/>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 name="Google Shape;700;p28"/>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 name="Google Shape;701;p28"/>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 name="Google Shape;702;p28"/>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ackground 2">
  <p:cSld name="CUSTOM_16">
    <p:spTree>
      <p:nvGrpSpPr>
        <p:cNvPr id="1" name="Shape 703"/>
        <p:cNvGrpSpPr/>
        <p:nvPr/>
      </p:nvGrpSpPr>
      <p:grpSpPr>
        <a:xfrm>
          <a:off x="0" y="0"/>
          <a:ext cx="0" cy="0"/>
          <a:chOff x="0" y="0"/>
          <a:chExt cx="0" cy="0"/>
        </a:xfrm>
      </p:grpSpPr>
      <p:sp>
        <p:nvSpPr>
          <p:cNvPr id="704" name="Google Shape;704;p29"/>
          <p:cNvSpPr/>
          <p:nvPr/>
        </p:nvSpPr>
        <p:spPr>
          <a:xfrm>
            <a:off x="8212088" y="32415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 name="Google Shape;705;p29"/>
          <p:cNvSpPr/>
          <p:nvPr/>
        </p:nvSpPr>
        <p:spPr>
          <a:xfrm>
            <a:off x="-1297087" y="221935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06" name="Google Shape;706;p29"/>
          <p:cNvGrpSpPr/>
          <p:nvPr/>
        </p:nvGrpSpPr>
        <p:grpSpPr>
          <a:xfrm rot="5400000">
            <a:off x="653587" y="-274582"/>
            <a:ext cx="203100" cy="1116376"/>
            <a:chOff x="-485775" y="1233324"/>
            <a:chExt cx="203100" cy="1116376"/>
          </a:xfrm>
        </p:grpSpPr>
        <p:sp>
          <p:nvSpPr>
            <p:cNvPr id="707" name="Google Shape;707;p29"/>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 name="Google Shape;708;p29"/>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 name="Google Shape;709;p29"/>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 name="Google Shape;710;p29"/>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 name="Google Shape;711;p29"/>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2" name="Google Shape;712;p29"/>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 name="Google Shape;713;p29"/>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 name="Google Shape;714;p29"/>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 name="Google Shape;715;p29"/>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 name="Google Shape;716;p29"/>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17" name="Google Shape;717;p29"/>
          <p:cNvGrpSpPr/>
          <p:nvPr/>
        </p:nvGrpSpPr>
        <p:grpSpPr>
          <a:xfrm rot="-5400000" flipH="1">
            <a:off x="8287313" y="4301706"/>
            <a:ext cx="203100" cy="1116376"/>
            <a:chOff x="-485775" y="1233324"/>
            <a:chExt cx="203100" cy="1116376"/>
          </a:xfrm>
        </p:grpSpPr>
        <p:sp>
          <p:nvSpPr>
            <p:cNvPr id="718" name="Google Shape;718;p29"/>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 name="Google Shape;719;p29"/>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 name="Google Shape;720;p29"/>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 name="Google Shape;721;p29"/>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 name="Google Shape;722;p29"/>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 name="Google Shape;723;p29"/>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724;p29"/>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 name="Google Shape;725;p29"/>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726;p29"/>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727;p29"/>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ackground 3">
  <p:cSld name="CUSTOM_17">
    <p:spTree>
      <p:nvGrpSpPr>
        <p:cNvPr id="1" name="Shape 728"/>
        <p:cNvGrpSpPr/>
        <p:nvPr/>
      </p:nvGrpSpPr>
      <p:grpSpPr>
        <a:xfrm>
          <a:off x="0" y="0"/>
          <a:ext cx="0" cy="0"/>
          <a:chOff x="0" y="0"/>
          <a:chExt cx="0" cy="0"/>
        </a:xfrm>
      </p:grpSpPr>
      <p:sp>
        <p:nvSpPr>
          <p:cNvPr id="729" name="Google Shape;729;p30"/>
          <p:cNvSpPr/>
          <p:nvPr/>
        </p:nvSpPr>
        <p:spPr>
          <a:xfrm>
            <a:off x="5860313" y="-130485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730;p30"/>
          <p:cNvSpPr/>
          <p:nvPr/>
        </p:nvSpPr>
        <p:spPr>
          <a:xfrm>
            <a:off x="7561988" y="36350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31" name="Google Shape;731;p30"/>
          <p:cNvGrpSpPr/>
          <p:nvPr/>
        </p:nvGrpSpPr>
        <p:grpSpPr>
          <a:xfrm rot="10800000">
            <a:off x="8651138" y="908461"/>
            <a:ext cx="203100" cy="1116376"/>
            <a:chOff x="-485775" y="1233324"/>
            <a:chExt cx="203100" cy="1116376"/>
          </a:xfrm>
        </p:grpSpPr>
        <p:sp>
          <p:nvSpPr>
            <p:cNvPr id="732" name="Google Shape;732;p30"/>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733;p30"/>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 name="Google Shape;734;p30"/>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 name="Google Shape;735;p30"/>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 name="Google Shape;736;p30"/>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 name="Google Shape;737;p30"/>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 name="Google Shape;738;p30"/>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739;p30"/>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 name="Google Shape;740;p30"/>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 name="Google Shape;741;p30"/>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42" name="Google Shape;742;p30"/>
          <p:cNvSpPr/>
          <p:nvPr/>
        </p:nvSpPr>
        <p:spPr>
          <a:xfrm>
            <a:off x="152400" y="3524250"/>
            <a:ext cx="1418100" cy="14181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06"/>
        <p:cNvGrpSpPr/>
        <p:nvPr/>
      </p:nvGrpSpPr>
      <p:grpSpPr>
        <a:xfrm>
          <a:off x="0" y="0"/>
          <a:ext cx="0" cy="0"/>
          <a:chOff x="0" y="0"/>
          <a:chExt cx="0" cy="0"/>
        </a:xfrm>
      </p:grpSpPr>
      <p:sp>
        <p:nvSpPr>
          <p:cNvPr id="107" name="Google Shape;107;p6"/>
          <p:cNvSpPr txBox="1">
            <a:spLocks noGrp="1"/>
          </p:cNvSpPr>
          <p:nvPr>
            <p:ph type="title"/>
          </p:nvPr>
        </p:nvSpPr>
        <p:spPr>
          <a:xfrm>
            <a:off x="720000" y="434100"/>
            <a:ext cx="7704000" cy="642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a:latin typeface="+mj-l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grpSp>
        <p:nvGrpSpPr>
          <p:cNvPr id="108" name="Google Shape;108;p6"/>
          <p:cNvGrpSpPr/>
          <p:nvPr/>
        </p:nvGrpSpPr>
        <p:grpSpPr>
          <a:xfrm flipH="1">
            <a:off x="8671125" y="197061"/>
            <a:ext cx="203100" cy="1116376"/>
            <a:chOff x="-485775" y="1233324"/>
            <a:chExt cx="203100" cy="1116376"/>
          </a:xfrm>
        </p:grpSpPr>
        <p:sp>
          <p:nvSpPr>
            <p:cNvPr id="109" name="Google Shape;109;p6"/>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6"/>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6"/>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6"/>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6"/>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6"/>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6"/>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6"/>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6"/>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6"/>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9" name="Google Shape;119;p6"/>
          <p:cNvGrpSpPr/>
          <p:nvPr/>
        </p:nvGrpSpPr>
        <p:grpSpPr>
          <a:xfrm rot="-5400000" flipH="1">
            <a:off x="622500" y="-253589"/>
            <a:ext cx="203100" cy="1116376"/>
            <a:chOff x="-485775" y="1233324"/>
            <a:chExt cx="203100" cy="1116376"/>
          </a:xfrm>
        </p:grpSpPr>
        <p:sp>
          <p:nvSpPr>
            <p:cNvPr id="120" name="Google Shape;120;p6"/>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6"/>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6"/>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6"/>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6"/>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6"/>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26;p6"/>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6"/>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6"/>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6"/>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0" name="Google Shape;130;p6"/>
          <p:cNvSpPr/>
          <p:nvPr/>
        </p:nvSpPr>
        <p:spPr>
          <a:xfrm flipH="1">
            <a:off x="7901975" y="4246975"/>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31"/>
        <p:cNvGrpSpPr/>
        <p:nvPr/>
      </p:nvGrpSpPr>
      <p:grpSpPr>
        <a:xfrm>
          <a:off x="0" y="0"/>
          <a:ext cx="0" cy="0"/>
          <a:chOff x="0" y="0"/>
          <a:chExt cx="0" cy="0"/>
        </a:xfrm>
      </p:grpSpPr>
      <p:sp>
        <p:nvSpPr>
          <p:cNvPr id="132" name="Google Shape;132;p7"/>
          <p:cNvSpPr txBox="1">
            <a:spLocks noGrp="1"/>
          </p:cNvSpPr>
          <p:nvPr>
            <p:ph type="body" idx="1"/>
          </p:nvPr>
        </p:nvSpPr>
        <p:spPr>
          <a:xfrm>
            <a:off x="720000" y="1843250"/>
            <a:ext cx="4423500" cy="2616600"/>
          </a:xfrm>
          <a:prstGeom prst="rect">
            <a:avLst/>
          </a:prstGeom>
        </p:spPr>
        <p:txBody>
          <a:bodyPr spcFirstLastPara="1" wrap="square" lIns="91425" tIns="91425" rIns="91425" bIns="91425" anchor="ctr" anchorCtr="0">
            <a:noAutofit/>
          </a:bodyPr>
          <a:lstStyle>
            <a:lvl1pPr marL="457200" lvl="0" indent="-330200" rtl="0">
              <a:lnSpc>
                <a:spcPct val="100000"/>
              </a:lnSpc>
              <a:spcBef>
                <a:spcPts val="0"/>
              </a:spcBef>
              <a:spcAft>
                <a:spcPts val="0"/>
              </a:spcAft>
              <a:buSzPts val="1600"/>
              <a:buChar char="●"/>
              <a:defRPr>
                <a:latin typeface="+mn-lt"/>
                <a:ea typeface="Roboto" panose="02000000000000000000" pitchFamily="2" charset="0"/>
                <a:cs typeface="Roboto" panose="02000000000000000000" pitchFamily="2" charset="0"/>
              </a:defRPr>
            </a:lvl1pPr>
            <a:lvl2pPr marL="914400" lvl="1" indent="-330200" rtl="0">
              <a:lnSpc>
                <a:spcPct val="100000"/>
              </a:lnSpc>
              <a:spcBef>
                <a:spcPts val="0"/>
              </a:spcBef>
              <a:spcAft>
                <a:spcPts val="0"/>
              </a:spcAft>
              <a:buSzPts val="1600"/>
              <a:buChar char="○"/>
              <a:defRPr/>
            </a:lvl2pPr>
            <a:lvl3pPr marL="1371600" lvl="2" indent="-330200" rtl="0">
              <a:lnSpc>
                <a:spcPct val="100000"/>
              </a:lnSpc>
              <a:spcBef>
                <a:spcPts val="1600"/>
              </a:spcBef>
              <a:spcAft>
                <a:spcPts val="0"/>
              </a:spcAft>
              <a:buSzPts val="1600"/>
              <a:buChar char="■"/>
              <a:defRPr/>
            </a:lvl3pPr>
            <a:lvl4pPr marL="1828800" lvl="3" indent="-330200" rtl="0">
              <a:lnSpc>
                <a:spcPct val="100000"/>
              </a:lnSpc>
              <a:spcBef>
                <a:spcPts val="1600"/>
              </a:spcBef>
              <a:spcAft>
                <a:spcPts val="0"/>
              </a:spcAft>
              <a:buSzPts val="1600"/>
              <a:buChar char="●"/>
              <a:defRPr/>
            </a:lvl4pPr>
            <a:lvl5pPr marL="2286000" lvl="4" indent="-330200" rtl="0">
              <a:lnSpc>
                <a:spcPct val="100000"/>
              </a:lnSpc>
              <a:spcBef>
                <a:spcPts val="1600"/>
              </a:spcBef>
              <a:spcAft>
                <a:spcPts val="0"/>
              </a:spcAft>
              <a:buSzPts val="1600"/>
              <a:buChar char="○"/>
              <a:defRPr/>
            </a:lvl5pPr>
            <a:lvl6pPr marL="2743200" lvl="5" indent="-330200" rtl="0">
              <a:lnSpc>
                <a:spcPct val="100000"/>
              </a:lnSpc>
              <a:spcBef>
                <a:spcPts val="1600"/>
              </a:spcBef>
              <a:spcAft>
                <a:spcPts val="0"/>
              </a:spcAft>
              <a:buSzPts val="1600"/>
              <a:buChar char="■"/>
              <a:defRPr/>
            </a:lvl6pPr>
            <a:lvl7pPr marL="3200400" lvl="6" indent="-330200" rtl="0">
              <a:lnSpc>
                <a:spcPct val="100000"/>
              </a:lnSpc>
              <a:spcBef>
                <a:spcPts val="1600"/>
              </a:spcBef>
              <a:spcAft>
                <a:spcPts val="0"/>
              </a:spcAft>
              <a:buSzPts val="1600"/>
              <a:buChar char="●"/>
              <a:defRPr/>
            </a:lvl7pPr>
            <a:lvl8pPr marL="3657600" lvl="7" indent="-330200" rtl="0">
              <a:lnSpc>
                <a:spcPct val="100000"/>
              </a:lnSpc>
              <a:spcBef>
                <a:spcPts val="1600"/>
              </a:spcBef>
              <a:spcAft>
                <a:spcPts val="0"/>
              </a:spcAft>
              <a:buSzPts val="1600"/>
              <a:buChar char="○"/>
              <a:defRPr/>
            </a:lvl8pPr>
            <a:lvl9pPr marL="4114800" lvl="8" indent="-330200" rtl="0">
              <a:lnSpc>
                <a:spcPct val="100000"/>
              </a:lnSpc>
              <a:spcBef>
                <a:spcPts val="1600"/>
              </a:spcBef>
              <a:spcAft>
                <a:spcPts val="1600"/>
              </a:spcAft>
              <a:buSzPts val="1600"/>
              <a:buChar char="■"/>
              <a:defRPr/>
            </a:lvl9pPr>
          </a:lstStyle>
          <a:p>
            <a:endParaRPr/>
          </a:p>
        </p:txBody>
      </p:sp>
      <p:sp>
        <p:nvSpPr>
          <p:cNvPr id="133" name="Google Shape;133;p7"/>
          <p:cNvSpPr txBox="1">
            <a:spLocks noGrp="1"/>
          </p:cNvSpPr>
          <p:nvPr>
            <p:ph type="title"/>
          </p:nvPr>
        </p:nvSpPr>
        <p:spPr>
          <a:xfrm>
            <a:off x="720000" y="419812"/>
            <a:ext cx="7704000" cy="1308900"/>
          </a:xfrm>
          <a:prstGeom prst="rect">
            <a:avLst/>
          </a:prstGeom>
        </p:spPr>
        <p:txBody>
          <a:bodyPr spcFirstLastPara="1" wrap="square" lIns="91425" tIns="91425" rIns="91425" bIns="91425" anchor="ctr" anchorCtr="0">
            <a:noAutofit/>
          </a:bodyPr>
          <a:lstStyle>
            <a:lvl1pPr lvl="0" rtl="0">
              <a:lnSpc>
                <a:spcPct val="120000"/>
              </a:lnSpc>
              <a:spcBef>
                <a:spcPts val="0"/>
              </a:spcBef>
              <a:spcAft>
                <a:spcPts val="0"/>
              </a:spcAft>
              <a:buSzPts val="3600"/>
              <a:buNone/>
              <a:defRPr>
                <a:solidFill>
                  <a:srgbClr val="362F34"/>
                </a:solidFill>
                <a:latin typeface="+mj-l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34" name="Google Shape;134;p7"/>
          <p:cNvSpPr/>
          <p:nvPr/>
        </p:nvSpPr>
        <p:spPr>
          <a:xfrm>
            <a:off x="8070113" y="6797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5" name="Google Shape;135;p7"/>
          <p:cNvGrpSpPr/>
          <p:nvPr/>
        </p:nvGrpSpPr>
        <p:grpSpPr>
          <a:xfrm rot="10800000">
            <a:off x="8582988" y="3635011"/>
            <a:ext cx="203100" cy="1116376"/>
            <a:chOff x="-485775" y="1233324"/>
            <a:chExt cx="203100" cy="1116376"/>
          </a:xfrm>
        </p:grpSpPr>
        <p:sp>
          <p:nvSpPr>
            <p:cNvPr id="136" name="Google Shape;136;p7"/>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7"/>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7"/>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7"/>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7"/>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7"/>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7"/>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7"/>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7"/>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7"/>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6" name="Google Shape;146;p7"/>
          <p:cNvGrpSpPr/>
          <p:nvPr/>
        </p:nvGrpSpPr>
        <p:grpSpPr>
          <a:xfrm rot="-5400000">
            <a:off x="971550" y="4214649"/>
            <a:ext cx="203100" cy="1116376"/>
            <a:chOff x="-485775" y="1233324"/>
            <a:chExt cx="203100" cy="1116376"/>
          </a:xfrm>
        </p:grpSpPr>
        <p:sp>
          <p:nvSpPr>
            <p:cNvPr id="147" name="Google Shape;147;p7"/>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7"/>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7"/>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7"/>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1;p7"/>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7"/>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3;p7"/>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7"/>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7"/>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7"/>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234"/>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able of contents">
  <p:cSld name="CUSTOM_1">
    <p:spTree>
      <p:nvGrpSpPr>
        <p:cNvPr id="1" name="Shape 235"/>
        <p:cNvGrpSpPr/>
        <p:nvPr/>
      </p:nvGrpSpPr>
      <p:grpSpPr>
        <a:xfrm>
          <a:off x="0" y="0"/>
          <a:ext cx="0" cy="0"/>
          <a:chOff x="0" y="0"/>
          <a:chExt cx="0" cy="0"/>
        </a:xfrm>
      </p:grpSpPr>
      <p:sp>
        <p:nvSpPr>
          <p:cNvPr id="236" name="Google Shape;236;p13"/>
          <p:cNvSpPr txBox="1">
            <a:spLocks noGrp="1"/>
          </p:cNvSpPr>
          <p:nvPr>
            <p:ph type="title" hasCustomPrompt="1"/>
          </p:nvPr>
        </p:nvSpPr>
        <p:spPr>
          <a:xfrm>
            <a:off x="3639600" y="3381481"/>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37" name="Google Shape;237;p13"/>
          <p:cNvSpPr txBox="1">
            <a:spLocks noGrp="1"/>
          </p:cNvSpPr>
          <p:nvPr>
            <p:ph type="title" idx="2" hasCustomPrompt="1"/>
          </p:nvPr>
        </p:nvSpPr>
        <p:spPr>
          <a:xfrm>
            <a:off x="6144675" y="3381481"/>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38" name="Google Shape;238;p13"/>
          <p:cNvSpPr txBox="1">
            <a:spLocks noGrp="1"/>
          </p:cNvSpPr>
          <p:nvPr>
            <p:ph type="title" idx="3" hasCustomPrompt="1"/>
          </p:nvPr>
        </p:nvSpPr>
        <p:spPr>
          <a:xfrm>
            <a:off x="3639600" y="1942821"/>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39" name="Google Shape;239;p13"/>
          <p:cNvSpPr txBox="1">
            <a:spLocks noGrp="1"/>
          </p:cNvSpPr>
          <p:nvPr>
            <p:ph type="title" idx="4" hasCustomPrompt="1"/>
          </p:nvPr>
        </p:nvSpPr>
        <p:spPr>
          <a:xfrm>
            <a:off x="6144675" y="1942821"/>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40" name="Google Shape;240;p13"/>
          <p:cNvSpPr txBox="1">
            <a:spLocks noGrp="1"/>
          </p:cNvSpPr>
          <p:nvPr>
            <p:ph type="title" idx="5" hasCustomPrompt="1"/>
          </p:nvPr>
        </p:nvSpPr>
        <p:spPr>
          <a:xfrm>
            <a:off x="3639600" y="504160"/>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41" name="Google Shape;241;p13"/>
          <p:cNvSpPr txBox="1">
            <a:spLocks noGrp="1"/>
          </p:cNvSpPr>
          <p:nvPr>
            <p:ph type="title" idx="6" hasCustomPrompt="1"/>
          </p:nvPr>
        </p:nvSpPr>
        <p:spPr>
          <a:xfrm>
            <a:off x="6144675" y="504160"/>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42" name="Google Shape;242;p13"/>
          <p:cNvSpPr txBox="1">
            <a:spLocks noGrp="1"/>
          </p:cNvSpPr>
          <p:nvPr>
            <p:ph type="ctrTitle" idx="7"/>
          </p:nvPr>
        </p:nvSpPr>
        <p:spPr>
          <a:xfrm>
            <a:off x="3639600" y="3801427"/>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43" name="Google Shape;243;p13"/>
          <p:cNvSpPr txBox="1">
            <a:spLocks noGrp="1"/>
          </p:cNvSpPr>
          <p:nvPr>
            <p:ph type="subTitle" idx="1"/>
          </p:nvPr>
        </p:nvSpPr>
        <p:spPr>
          <a:xfrm>
            <a:off x="3639600" y="4005769"/>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a:p>
        </p:txBody>
      </p:sp>
      <p:sp>
        <p:nvSpPr>
          <p:cNvPr id="244" name="Google Shape;244;p13"/>
          <p:cNvSpPr txBox="1">
            <a:spLocks noGrp="1"/>
          </p:cNvSpPr>
          <p:nvPr>
            <p:ph type="ctrTitle" idx="8"/>
          </p:nvPr>
        </p:nvSpPr>
        <p:spPr>
          <a:xfrm>
            <a:off x="6144675" y="3801427"/>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45" name="Google Shape;245;p13"/>
          <p:cNvSpPr txBox="1">
            <a:spLocks noGrp="1"/>
          </p:cNvSpPr>
          <p:nvPr>
            <p:ph type="subTitle" idx="9"/>
          </p:nvPr>
        </p:nvSpPr>
        <p:spPr>
          <a:xfrm>
            <a:off x="6144675" y="4005769"/>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a:p>
        </p:txBody>
      </p:sp>
      <p:sp>
        <p:nvSpPr>
          <p:cNvPr id="246" name="Google Shape;246;p13"/>
          <p:cNvSpPr/>
          <p:nvPr/>
        </p:nvSpPr>
        <p:spPr>
          <a:xfrm>
            <a:off x="4490100" y="2753900"/>
            <a:ext cx="2525" cy="25"/>
          </a:xfrm>
          <a:custGeom>
            <a:avLst/>
            <a:gdLst/>
            <a:ahLst/>
            <a:cxnLst/>
            <a:rect l="l" t="t" r="r" b="b"/>
            <a:pathLst>
              <a:path w="101" h="1" extrusionOk="0">
                <a:moveTo>
                  <a:pt x="101" y="1"/>
                </a:moveTo>
                <a:lnTo>
                  <a:pt x="0" y="1"/>
                </a:lnTo>
                <a:lnTo>
                  <a:pt x="0" y="1"/>
                </a:lnTo>
                <a:close/>
              </a:path>
            </a:pathLst>
          </a:custGeom>
          <a:solidFill>
            <a:srgbClr val="CEF2F0"/>
          </a:solid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a:p>
        </p:txBody>
      </p:sp>
      <p:sp>
        <p:nvSpPr>
          <p:cNvPr id="247" name="Google Shape;247;p13"/>
          <p:cNvSpPr txBox="1">
            <a:spLocks noGrp="1"/>
          </p:cNvSpPr>
          <p:nvPr>
            <p:ph type="ctrTitle" idx="13"/>
          </p:nvPr>
        </p:nvSpPr>
        <p:spPr>
          <a:xfrm>
            <a:off x="3639600" y="2362792"/>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48" name="Google Shape;248;p13"/>
          <p:cNvSpPr txBox="1">
            <a:spLocks noGrp="1"/>
          </p:cNvSpPr>
          <p:nvPr>
            <p:ph type="subTitle" idx="14"/>
          </p:nvPr>
        </p:nvSpPr>
        <p:spPr>
          <a:xfrm>
            <a:off x="3639600" y="2567097"/>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dirty="0"/>
          </a:p>
        </p:txBody>
      </p:sp>
      <p:sp>
        <p:nvSpPr>
          <p:cNvPr id="249" name="Google Shape;249;p13"/>
          <p:cNvSpPr txBox="1">
            <a:spLocks noGrp="1"/>
          </p:cNvSpPr>
          <p:nvPr>
            <p:ph type="ctrTitle" idx="15"/>
          </p:nvPr>
        </p:nvSpPr>
        <p:spPr>
          <a:xfrm>
            <a:off x="6144675" y="2362792"/>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50" name="Google Shape;250;p13"/>
          <p:cNvSpPr txBox="1">
            <a:spLocks noGrp="1"/>
          </p:cNvSpPr>
          <p:nvPr>
            <p:ph type="subTitle" idx="16"/>
          </p:nvPr>
        </p:nvSpPr>
        <p:spPr>
          <a:xfrm>
            <a:off x="6144675" y="2567097"/>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a:p>
        </p:txBody>
      </p:sp>
      <p:sp>
        <p:nvSpPr>
          <p:cNvPr id="251" name="Google Shape;251;p13"/>
          <p:cNvSpPr txBox="1">
            <a:spLocks noGrp="1"/>
          </p:cNvSpPr>
          <p:nvPr>
            <p:ph type="ctrTitle" idx="17"/>
          </p:nvPr>
        </p:nvSpPr>
        <p:spPr>
          <a:xfrm>
            <a:off x="3639600" y="924157"/>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52" name="Google Shape;252;p13"/>
          <p:cNvSpPr txBox="1">
            <a:spLocks noGrp="1"/>
          </p:cNvSpPr>
          <p:nvPr>
            <p:ph type="subTitle" idx="18"/>
          </p:nvPr>
        </p:nvSpPr>
        <p:spPr>
          <a:xfrm>
            <a:off x="3639600" y="1128425"/>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dirty="0"/>
          </a:p>
        </p:txBody>
      </p:sp>
      <p:sp>
        <p:nvSpPr>
          <p:cNvPr id="253" name="Google Shape;253;p13"/>
          <p:cNvSpPr txBox="1">
            <a:spLocks noGrp="1"/>
          </p:cNvSpPr>
          <p:nvPr>
            <p:ph type="ctrTitle" idx="19"/>
          </p:nvPr>
        </p:nvSpPr>
        <p:spPr>
          <a:xfrm>
            <a:off x="6144675" y="924157"/>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54" name="Google Shape;254;p13"/>
          <p:cNvSpPr txBox="1">
            <a:spLocks noGrp="1"/>
          </p:cNvSpPr>
          <p:nvPr>
            <p:ph type="subTitle" idx="20"/>
          </p:nvPr>
        </p:nvSpPr>
        <p:spPr>
          <a:xfrm>
            <a:off x="6144675" y="1128425"/>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a:p>
        </p:txBody>
      </p:sp>
      <p:sp>
        <p:nvSpPr>
          <p:cNvPr id="255" name="Google Shape;255;p13"/>
          <p:cNvSpPr txBox="1">
            <a:spLocks noGrp="1"/>
          </p:cNvSpPr>
          <p:nvPr>
            <p:ph type="title" idx="21"/>
          </p:nvPr>
        </p:nvSpPr>
        <p:spPr>
          <a:xfrm>
            <a:off x="713225" y="2038350"/>
            <a:ext cx="2801400" cy="1072800"/>
          </a:xfrm>
          <a:prstGeom prst="rect">
            <a:avLst/>
          </a:prstGeom>
        </p:spPr>
        <p:txBody>
          <a:bodyPr spcFirstLastPara="1" wrap="square" lIns="91425" tIns="91425" rIns="91425" bIns="91425" anchor="ctr" anchorCtr="0">
            <a:noAutofit/>
          </a:bodyPr>
          <a:lstStyle>
            <a:lvl1pPr lvl="0" rtl="0">
              <a:spcBef>
                <a:spcPts val="0"/>
              </a:spcBef>
              <a:spcAft>
                <a:spcPts val="0"/>
              </a:spcAft>
              <a:buSzPts val="4200"/>
              <a:buNone/>
              <a:defRPr>
                <a:latin typeface="+mj-lt"/>
              </a:defRPr>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256" name="Google Shape;256;p13"/>
          <p:cNvSpPr/>
          <p:nvPr/>
        </p:nvSpPr>
        <p:spPr>
          <a:xfrm flipH="1">
            <a:off x="932588" y="-130485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13"/>
          <p:cNvSpPr/>
          <p:nvPr/>
        </p:nvSpPr>
        <p:spPr>
          <a:xfrm flipH="1">
            <a:off x="-769087" y="36350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58" name="Google Shape;258;p13"/>
          <p:cNvGrpSpPr/>
          <p:nvPr/>
        </p:nvGrpSpPr>
        <p:grpSpPr>
          <a:xfrm rot="-5400000" flipH="1">
            <a:off x="8187713" y="4272661"/>
            <a:ext cx="203100" cy="1116376"/>
            <a:chOff x="-485775" y="1233324"/>
            <a:chExt cx="203100" cy="1116376"/>
          </a:xfrm>
        </p:grpSpPr>
        <p:sp>
          <p:nvSpPr>
            <p:cNvPr id="259" name="Google Shape;259;p13"/>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13"/>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13"/>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13"/>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13"/>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13"/>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13"/>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13"/>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13"/>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13"/>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9" name="Google Shape;269;p13"/>
          <p:cNvGrpSpPr/>
          <p:nvPr/>
        </p:nvGrpSpPr>
        <p:grpSpPr>
          <a:xfrm rot="10800000" flipH="1">
            <a:off x="167663" y="908461"/>
            <a:ext cx="203100" cy="1116376"/>
            <a:chOff x="-485775" y="1233324"/>
            <a:chExt cx="203100" cy="1116376"/>
          </a:xfrm>
        </p:grpSpPr>
        <p:sp>
          <p:nvSpPr>
            <p:cNvPr id="270" name="Google Shape;270;p13"/>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13"/>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272;p13"/>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13"/>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13"/>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13"/>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13"/>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13"/>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13"/>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13"/>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1">
  <p:cSld name="CUSTOM_11">
    <p:spTree>
      <p:nvGrpSpPr>
        <p:cNvPr id="1" name="Shape 342"/>
        <p:cNvGrpSpPr/>
        <p:nvPr/>
      </p:nvGrpSpPr>
      <p:grpSpPr>
        <a:xfrm>
          <a:off x="0" y="0"/>
          <a:ext cx="0" cy="0"/>
          <a:chOff x="0" y="0"/>
          <a:chExt cx="0" cy="0"/>
        </a:xfrm>
      </p:grpSpPr>
      <p:sp>
        <p:nvSpPr>
          <p:cNvPr id="343" name="Google Shape;343;p16"/>
          <p:cNvSpPr txBox="1">
            <a:spLocks noGrp="1"/>
          </p:cNvSpPr>
          <p:nvPr>
            <p:ph type="title"/>
          </p:nvPr>
        </p:nvSpPr>
        <p:spPr>
          <a:xfrm>
            <a:off x="720000" y="434100"/>
            <a:ext cx="7704000" cy="642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a:latin typeface="+mj-l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344" name="Google Shape;344;p16"/>
          <p:cNvSpPr/>
          <p:nvPr/>
        </p:nvSpPr>
        <p:spPr>
          <a:xfrm flipH="1">
            <a:off x="7997775" y="-11526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45" name="Google Shape;345;p16"/>
          <p:cNvGrpSpPr/>
          <p:nvPr/>
        </p:nvGrpSpPr>
        <p:grpSpPr>
          <a:xfrm flipH="1">
            <a:off x="8671125" y="3757449"/>
            <a:ext cx="203100" cy="1116376"/>
            <a:chOff x="-485775" y="1233324"/>
            <a:chExt cx="203100" cy="1116376"/>
          </a:xfrm>
        </p:grpSpPr>
        <p:sp>
          <p:nvSpPr>
            <p:cNvPr id="346" name="Google Shape;346;p16"/>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347;p16"/>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348;p16"/>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 name="Google Shape;349;p16"/>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350;p16"/>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 name="Google Shape;351;p16"/>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 name="Google Shape;352;p16"/>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16"/>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16"/>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 name="Google Shape;355;p16"/>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56" name="Google Shape;356;p16"/>
          <p:cNvGrpSpPr/>
          <p:nvPr/>
        </p:nvGrpSpPr>
        <p:grpSpPr>
          <a:xfrm rot="-5400000" flipH="1">
            <a:off x="622500" y="-253589"/>
            <a:ext cx="203100" cy="1116376"/>
            <a:chOff x="-485775" y="1233324"/>
            <a:chExt cx="203100" cy="1116376"/>
          </a:xfrm>
        </p:grpSpPr>
        <p:sp>
          <p:nvSpPr>
            <p:cNvPr id="357" name="Google Shape;357;p16"/>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358;p16"/>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359;p16"/>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 name="Google Shape;360;p16"/>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 name="Google Shape;361;p16"/>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 name="Google Shape;362;p16"/>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 name="Google Shape;363;p16"/>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 name="Google Shape;364;p16"/>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 name="Google Shape;365;p16"/>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 name="Google Shape;366;p16"/>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67" name="Google Shape;367;p16"/>
          <p:cNvSpPr/>
          <p:nvPr/>
        </p:nvSpPr>
        <p:spPr>
          <a:xfrm flipH="1">
            <a:off x="-1070575" y="4118075"/>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2">
  <p:cSld name="CUSTOM_12">
    <p:spTree>
      <p:nvGrpSpPr>
        <p:cNvPr id="1" name="Shape 368"/>
        <p:cNvGrpSpPr/>
        <p:nvPr/>
      </p:nvGrpSpPr>
      <p:grpSpPr>
        <a:xfrm>
          <a:off x="0" y="0"/>
          <a:ext cx="0" cy="0"/>
          <a:chOff x="0" y="0"/>
          <a:chExt cx="0" cy="0"/>
        </a:xfrm>
      </p:grpSpPr>
      <p:sp>
        <p:nvSpPr>
          <p:cNvPr id="369" name="Google Shape;369;p17"/>
          <p:cNvSpPr txBox="1">
            <a:spLocks noGrp="1"/>
          </p:cNvSpPr>
          <p:nvPr>
            <p:ph type="title"/>
          </p:nvPr>
        </p:nvSpPr>
        <p:spPr>
          <a:xfrm>
            <a:off x="720000" y="434100"/>
            <a:ext cx="7704000" cy="642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a:latin typeface="+mj-l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370" name="Google Shape;370;p17"/>
          <p:cNvSpPr/>
          <p:nvPr/>
        </p:nvSpPr>
        <p:spPr>
          <a:xfrm flipH="1">
            <a:off x="-914325" y="-949225"/>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71" name="Google Shape;371;p17"/>
          <p:cNvGrpSpPr/>
          <p:nvPr/>
        </p:nvGrpSpPr>
        <p:grpSpPr>
          <a:xfrm flipH="1">
            <a:off x="231975" y="3871749"/>
            <a:ext cx="203100" cy="1116376"/>
            <a:chOff x="-485775" y="1233324"/>
            <a:chExt cx="203100" cy="1116376"/>
          </a:xfrm>
        </p:grpSpPr>
        <p:sp>
          <p:nvSpPr>
            <p:cNvPr id="372" name="Google Shape;372;p17"/>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 name="Google Shape;373;p17"/>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 name="Google Shape;374;p17"/>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 name="Google Shape;375;p17"/>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 name="Google Shape;376;p17"/>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 name="Google Shape;377;p17"/>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 name="Google Shape;378;p17"/>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 name="Google Shape;379;p17"/>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 name="Google Shape;380;p17"/>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 name="Google Shape;381;p17"/>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82" name="Google Shape;382;p17"/>
          <p:cNvGrpSpPr/>
          <p:nvPr/>
        </p:nvGrpSpPr>
        <p:grpSpPr>
          <a:xfrm rot="-5400000" flipH="1">
            <a:off x="8184050" y="4289836"/>
            <a:ext cx="203100" cy="1116376"/>
            <a:chOff x="-485775" y="1233324"/>
            <a:chExt cx="203100" cy="1116376"/>
          </a:xfrm>
        </p:grpSpPr>
        <p:sp>
          <p:nvSpPr>
            <p:cNvPr id="383" name="Google Shape;383;p17"/>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384;p17"/>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 name="Google Shape;385;p17"/>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17"/>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17"/>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17"/>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389;p17"/>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17"/>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391;p17"/>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92;p17"/>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3">
  <p:cSld name="CUSTOM_13">
    <p:spTree>
      <p:nvGrpSpPr>
        <p:cNvPr id="1" name="Shape 393"/>
        <p:cNvGrpSpPr/>
        <p:nvPr/>
      </p:nvGrpSpPr>
      <p:grpSpPr>
        <a:xfrm>
          <a:off x="0" y="0"/>
          <a:ext cx="0" cy="0"/>
          <a:chOff x="0" y="0"/>
          <a:chExt cx="0" cy="0"/>
        </a:xfrm>
      </p:grpSpPr>
      <p:sp>
        <p:nvSpPr>
          <p:cNvPr id="394" name="Google Shape;394;p18"/>
          <p:cNvSpPr txBox="1">
            <a:spLocks noGrp="1"/>
          </p:cNvSpPr>
          <p:nvPr>
            <p:ph type="title"/>
          </p:nvPr>
        </p:nvSpPr>
        <p:spPr>
          <a:xfrm>
            <a:off x="720000" y="434100"/>
            <a:ext cx="7704000" cy="642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a:latin typeface="+mj-l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grpSp>
        <p:nvGrpSpPr>
          <p:cNvPr id="395" name="Google Shape;395;p18"/>
          <p:cNvGrpSpPr/>
          <p:nvPr/>
        </p:nvGrpSpPr>
        <p:grpSpPr>
          <a:xfrm rot="10800000">
            <a:off x="308175" y="346175"/>
            <a:ext cx="203100" cy="1116376"/>
            <a:chOff x="-485775" y="1233324"/>
            <a:chExt cx="203100" cy="1116376"/>
          </a:xfrm>
        </p:grpSpPr>
        <p:sp>
          <p:nvSpPr>
            <p:cNvPr id="396" name="Google Shape;396;p18"/>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397;p18"/>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398;p18"/>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399;p18"/>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18"/>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401;p18"/>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18"/>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18"/>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18"/>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405;p18"/>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06" name="Google Shape;406;p18"/>
          <p:cNvGrpSpPr/>
          <p:nvPr/>
        </p:nvGrpSpPr>
        <p:grpSpPr>
          <a:xfrm rot="-5400000">
            <a:off x="8260250" y="-224313"/>
            <a:ext cx="203100" cy="1116376"/>
            <a:chOff x="-485775" y="1233324"/>
            <a:chExt cx="203100" cy="1116376"/>
          </a:xfrm>
        </p:grpSpPr>
        <p:sp>
          <p:nvSpPr>
            <p:cNvPr id="407" name="Google Shape;407;p18"/>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18"/>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18"/>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410;p18"/>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18"/>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18"/>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18"/>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18"/>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18"/>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416;p18"/>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17" name="Google Shape;417;p18"/>
          <p:cNvSpPr/>
          <p:nvPr/>
        </p:nvSpPr>
        <p:spPr>
          <a:xfrm>
            <a:off x="-390525" y="4414100"/>
            <a:ext cx="1221900" cy="12219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text">
  <p:cSld name="CUSTOM_3">
    <p:spTree>
      <p:nvGrpSpPr>
        <p:cNvPr id="1" name="Shape 418"/>
        <p:cNvGrpSpPr/>
        <p:nvPr/>
      </p:nvGrpSpPr>
      <p:grpSpPr>
        <a:xfrm>
          <a:off x="0" y="0"/>
          <a:ext cx="0" cy="0"/>
          <a:chOff x="0" y="0"/>
          <a:chExt cx="0" cy="0"/>
        </a:xfrm>
      </p:grpSpPr>
      <p:sp>
        <p:nvSpPr>
          <p:cNvPr id="419" name="Google Shape;419;p19"/>
          <p:cNvSpPr txBox="1">
            <a:spLocks noGrp="1"/>
          </p:cNvSpPr>
          <p:nvPr>
            <p:ph type="subTitle" idx="1"/>
          </p:nvPr>
        </p:nvSpPr>
        <p:spPr>
          <a:xfrm>
            <a:off x="720000" y="3077723"/>
            <a:ext cx="3155400" cy="1189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600">
                <a:latin typeface="+mn-lt"/>
                <a:ea typeface="Roboto" panose="02000000000000000000" pitchFamily="2" charset="0"/>
                <a:cs typeface="Roboto" panose="02000000000000000000" pitchFamily="2" charset="0"/>
              </a:defRPr>
            </a:lvl1pPr>
            <a:lvl2pPr lvl="1" rtl="0">
              <a:lnSpc>
                <a:spcPct val="100000"/>
              </a:lnSpc>
              <a:spcBef>
                <a:spcPts val="0"/>
              </a:spcBef>
              <a:spcAft>
                <a:spcPts val="0"/>
              </a:spcAft>
              <a:buSzPts val="1600"/>
              <a:buNone/>
              <a:defRPr/>
            </a:lvl2pPr>
            <a:lvl3pPr lvl="2" rtl="0">
              <a:lnSpc>
                <a:spcPct val="100000"/>
              </a:lnSpc>
              <a:spcBef>
                <a:spcPts val="0"/>
              </a:spcBef>
              <a:spcAft>
                <a:spcPts val="0"/>
              </a:spcAft>
              <a:buSzPts val="1600"/>
              <a:buNone/>
              <a:defRPr/>
            </a:lvl3pPr>
            <a:lvl4pPr lvl="3" rtl="0">
              <a:lnSpc>
                <a:spcPct val="100000"/>
              </a:lnSpc>
              <a:spcBef>
                <a:spcPts val="0"/>
              </a:spcBef>
              <a:spcAft>
                <a:spcPts val="0"/>
              </a:spcAft>
              <a:buSzPts val="1600"/>
              <a:buNone/>
              <a:defRPr/>
            </a:lvl4pPr>
            <a:lvl5pPr lvl="4" rtl="0">
              <a:lnSpc>
                <a:spcPct val="100000"/>
              </a:lnSpc>
              <a:spcBef>
                <a:spcPts val="0"/>
              </a:spcBef>
              <a:spcAft>
                <a:spcPts val="0"/>
              </a:spcAft>
              <a:buSzPts val="1600"/>
              <a:buNone/>
              <a:defRPr/>
            </a:lvl5pPr>
            <a:lvl6pPr lvl="5" rtl="0">
              <a:lnSpc>
                <a:spcPct val="100000"/>
              </a:lnSpc>
              <a:spcBef>
                <a:spcPts val="0"/>
              </a:spcBef>
              <a:spcAft>
                <a:spcPts val="0"/>
              </a:spcAft>
              <a:buSzPts val="1600"/>
              <a:buNone/>
              <a:defRPr/>
            </a:lvl6pPr>
            <a:lvl7pPr lvl="6" rtl="0">
              <a:lnSpc>
                <a:spcPct val="100000"/>
              </a:lnSpc>
              <a:spcBef>
                <a:spcPts val="0"/>
              </a:spcBef>
              <a:spcAft>
                <a:spcPts val="0"/>
              </a:spcAft>
              <a:buSzPts val="1600"/>
              <a:buNone/>
              <a:defRPr/>
            </a:lvl7pPr>
            <a:lvl8pPr lvl="7" rtl="0">
              <a:lnSpc>
                <a:spcPct val="100000"/>
              </a:lnSpc>
              <a:spcBef>
                <a:spcPts val="0"/>
              </a:spcBef>
              <a:spcAft>
                <a:spcPts val="0"/>
              </a:spcAft>
              <a:buSzPts val="1600"/>
              <a:buNone/>
              <a:defRPr/>
            </a:lvl8pPr>
            <a:lvl9pPr lvl="8" rtl="0">
              <a:lnSpc>
                <a:spcPct val="100000"/>
              </a:lnSpc>
              <a:spcBef>
                <a:spcPts val="0"/>
              </a:spcBef>
              <a:spcAft>
                <a:spcPts val="0"/>
              </a:spcAft>
              <a:buSzPts val="1600"/>
              <a:buNone/>
              <a:defRPr/>
            </a:lvl9pPr>
          </a:lstStyle>
          <a:p>
            <a:endParaRPr dirty="0"/>
          </a:p>
        </p:txBody>
      </p:sp>
      <p:sp>
        <p:nvSpPr>
          <p:cNvPr id="420" name="Google Shape;420;p19"/>
          <p:cNvSpPr txBox="1">
            <a:spLocks noGrp="1"/>
          </p:cNvSpPr>
          <p:nvPr>
            <p:ph type="title"/>
          </p:nvPr>
        </p:nvSpPr>
        <p:spPr>
          <a:xfrm>
            <a:off x="720000" y="1764900"/>
            <a:ext cx="2901600" cy="13128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sz="2400" b="1">
                <a:latin typeface="+mj-l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421" name="Google Shape;421;p19"/>
          <p:cNvSpPr txBox="1">
            <a:spLocks noGrp="1"/>
          </p:cNvSpPr>
          <p:nvPr>
            <p:ph type="title" idx="2"/>
          </p:nvPr>
        </p:nvSpPr>
        <p:spPr>
          <a:xfrm>
            <a:off x="720000" y="434100"/>
            <a:ext cx="7704000" cy="6423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a:latin typeface="+mj-l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grpSp>
        <p:nvGrpSpPr>
          <p:cNvPr id="422" name="Google Shape;422;p19"/>
          <p:cNvGrpSpPr/>
          <p:nvPr/>
        </p:nvGrpSpPr>
        <p:grpSpPr>
          <a:xfrm rot="5400000">
            <a:off x="990600" y="4319424"/>
            <a:ext cx="203100" cy="1116376"/>
            <a:chOff x="-485775" y="1233324"/>
            <a:chExt cx="203100" cy="1116376"/>
          </a:xfrm>
        </p:grpSpPr>
        <p:sp>
          <p:nvSpPr>
            <p:cNvPr id="423" name="Google Shape;423;p19"/>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19"/>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19"/>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19"/>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19"/>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19"/>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429;p19"/>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19"/>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19"/>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19"/>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3500"/>
              <a:buFont typeface="Oswald"/>
              <a:buNone/>
              <a:defRPr sz="3500" b="1">
                <a:solidFill>
                  <a:schemeClr val="dk1"/>
                </a:solidFill>
                <a:latin typeface="Oswald"/>
                <a:ea typeface="Oswald"/>
                <a:cs typeface="Oswald"/>
                <a:sym typeface="Oswald"/>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1pPr>
            <a:lvl2pPr marL="914400" lvl="1"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2pPr>
            <a:lvl3pPr marL="1371600" lvl="2"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3pPr>
            <a:lvl4pPr marL="1828800" lvl="3"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4pPr>
            <a:lvl5pPr marL="2286000" lvl="4"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5pPr>
            <a:lvl6pPr marL="2743200" lvl="5"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6pPr>
            <a:lvl7pPr marL="3200400" lvl="6"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7pPr>
            <a:lvl8pPr marL="3657600" lvl="7"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8pPr>
            <a:lvl9pPr marL="4114800" lvl="8"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2" r:id="rId2"/>
    <p:sldLayoutId id="2147483653" r:id="rId3"/>
    <p:sldLayoutId id="2147483658" r:id="rId4"/>
    <p:sldLayoutId id="2147483659" r:id="rId5"/>
    <p:sldLayoutId id="2147483662" r:id="rId6"/>
    <p:sldLayoutId id="2147483663" r:id="rId7"/>
    <p:sldLayoutId id="2147483664" r:id="rId8"/>
    <p:sldLayoutId id="2147483665" r:id="rId9"/>
    <p:sldLayoutId id="2147483668" r:id="rId10"/>
    <p:sldLayoutId id="2147483672" r:id="rId11"/>
    <p:sldLayoutId id="2147483673" r:id="rId12"/>
    <p:sldLayoutId id="2147483674" r:id="rId13"/>
    <p:sldLayoutId id="2147483675" r:id="rId14"/>
    <p:sldLayoutId id="2147483676"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j-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Roboto" panose="02000000000000000000" pitchFamily="2" charset="0"/>
          <a:cs typeface="Roboto" panose="02000000000000000000" pitchFamily="2"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15:clr>
            <a:srgbClr val="EA4335"/>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hyperlink" Target="https://bit.ly/37l4Rs9" TargetMode="External"/><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image" Target="../media/image35.svg"/><Relationship Id="rId4" Type="http://schemas.openxmlformats.org/officeDocument/2006/relationships/image" Target="../media/image34.png"/></Relationships>
</file>

<file path=ppt/slides/_rels/slide11.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36.png"/><Relationship Id="rId7" Type="http://schemas.openxmlformats.org/officeDocument/2006/relationships/image" Target="../media/image38.png"/><Relationship Id="rId2" Type="http://schemas.openxmlformats.org/officeDocument/2006/relationships/notesSlide" Target="../notesSlides/notesSlide11.xml"/><Relationship Id="rId1" Type="http://schemas.openxmlformats.org/officeDocument/2006/relationships/slideLayout" Target="../slideLayouts/slideLayout11.xml"/><Relationship Id="rId6" Type="http://schemas.microsoft.com/office/2007/relationships/hdphoto" Target="../media/hdphoto4.wdp"/><Relationship Id="rId5" Type="http://schemas.openxmlformats.org/officeDocument/2006/relationships/image" Target="../media/image37.png"/><Relationship Id="rId10" Type="http://schemas.microsoft.com/office/2007/relationships/hdphoto" Target="../media/hdphoto6.wdp"/><Relationship Id="rId4" Type="http://schemas.microsoft.com/office/2007/relationships/hdphoto" Target="../media/hdphoto3.wdp"/><Relationship Id="rId9" Type="http://schemas.openxmlformats.org/officeDocument/2006/relationships/image" Target="../media/image39.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video" Target="https://www.youtube.com/embed/VFkEPqbZ0Eg?feature=oembed" TargetMode="External"/><Relationship Id="rId5" Type="http://schemas.openxmlformats.org/officeDocument/2006/relationships/hyperlink" Target="https://www.youtube.com/watch?v=VFkEPqbZ0Eg" TargetMode="Externa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0.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s>
</file>

<file path=ppt/slides/_rels/slide6.xml.rels><?xml version="1.0" encoding="UTF-8" standalone="yes"?>
<Relationships xmlns="http://schemas.openxmlformats.org/package/2006/relationships"><Relationship Id="rId8" Type="http://schemas.openxmlformats.org/officeDocument/2006/relationships/image" Target="../media/image18.svg"/><Relationship Id="rId13" Type="http://schemas.openxmlformats.org/officeDocument/2006/relationships/image" Target="../media/image23.png"/><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image" Target="../media/image22.sv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6.sv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svg"/><Relationship Id="rId4" Type="http://schemas.openxmlformats.org/officeDocument/2006/relationships/image" Target="../media/image14.svg"/><Relationship Id="rId9" Type="http://schemas.openxmlformats.org/officeDocument/2006/relationships/image" Target="../media/image19.png"/><Relationship Id="rId14" Type="http://schemas.openxmlformats.org/officeDocument/2006/relationships/image" Target="../media/image24.svg"/></Relationships>
</file>

<file path=ppt/slides/_rels/slide7.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image" Target="../media/image28.svg"/><Relationship Id="rId5" Type="http://schemas.openxmlformats.org/officeDocument/2006/relationships/image" Target="../media/image27.png"/><Relationship Id="rId10" Type="http://schemas.openxmlformats.org/officeDocument/2006/relationships/image" Target="../media/image32.svg"/><Relationship Id="rId4" Type="http://schemas.openxmlformats.org/officeDocument/2006/relationships/image" Target="../media/image26.svg"/><Relationship Id="rId9" Type="http://schemas.openxmlformats.org/officeDocument/2006/relationships/image" Target="../media/image31.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9.xml"/><Relationship Id="rId4" Type="http://schemas.microsoft.com/office/2007/relationships/hdphoto" Target="../media/hdphoto2.wdp"/></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Shape 750"/>
        <p:cNvGrpSpPr/>
        <p:nvPr/>
      </p:nvGrpSpPr>
      <p:grpSpPr>
        <a:xfrm>
          <a:off x="0" y="0"/>
          <a:ext cx="0" cy="0"/>
          <a:chOff x="0" y="0"/>
          <a:chExt cx="0" cy="0"/>
        </a:xfrm>
      </p:grpSpPr>
      <p:sp>
        <p:nvSpPr>
          <p:cNvPr id="751" name="Google Shape;751;p33"/>
          <p:cNvSpPr txBox="1">
            <a:spLocks noGrp="1"/>
          </p:cNvSpPr>
          <p:nvPr>
            <p:ph type="ctrTitle"/>
          </p:nvPr>
        </p:nvSpPr>
        <p:spPr>
          <a:xfrm>
            <a:off x="713225" y="742950"/>
            <a:ext cx="5313502" cy="2531049"/>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GB" sz="5400" dirty="0"/>
              <a:t>PERFECT PROGRESSION</a:t>
            </a:r>
          </a:p>
        </p:txBody>
      </p:sp>
      <p:sp>
        <p:nvSpPr>
          <p:cNvPr id="752" name="Google Shape;752;p33"/>
          <p:cNvSpPr txBox="1">
            <a:spLocks noGrp="1"/>
          </p:cNvSpPr>
          <p:nvPr>
            <p:ph type="subTitle" idx="1"/>
          </p:nvPr>
        </p:nvSpPr>
        <p:spPr>
          <a:xfrm>
            <a:off x="713225" y="3312962"/>
            <a:ext cx="3012600" cy="633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December/January</a:t>
            </a:r>
            <a:endParaRPr dirty="0"/>
          </a:p>
        </p:txBody>
      </p:sp>
      <p:sp>
        <p:nvSpPr>
          <p:cNvPr id="753" name="Google Shape;753;p33"/>
          <p:cNvSpPr/>
          <p:nvPr/>
        </p:nvSpPr>
        <p:spPr>
          <a:xfrm>
            <a:off x="4934407" y="1894821"/>
            <a:ext cx="3949500" cy="3949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754" name="Google Shape;754;p33"/>
          <p:cNvPicPr preferRelativeResize="0"/>
          <p:nvPr/>
        </p:nvPicPr>
        <p:blipFill rotWithShape="1">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t="-8894" b="-8894"/>
          <a:stretch/>
        </p:blipFill>
        <p:spPr>
          <a:xfrm>
            <a:off x="4362449" y="372299"/>
            <a:ext cx="4993351" cy="6718550"/>
          </a:xfrm>
          <a:prstGeom prst="rect">
            <a:avLst/>
          </a:prstGeom>
          <a:noFill/>
          <a:ln>
            <a:noFill/>
          </a:ln>
        </p:spPr>
      </p:pic>
      <p:sp>
        <p:nvSpPr>
          <p:cNvPr id="755" name="Google Shape;755;p33"/>
          <p:cNvSpPr/>
          <p:nvPr/>
        </p:nvSpPr>
        <p:spPr>
          <a:xfrm>
            <a:off x="7249275" y="539500"/>
            <a:ext cx="1171800" cy="1171800"/>
          </a:xfrm>
          <a:prstGeom prst="donut">
            <a:avLst>
              <a:gd name="adj" fmla="val 24938"/>
            </a:avLst>
          </a:prstGeom>
          <a:solidFill>
            <a:srgbClr val="0B41FF">
              <a:alpha val="83240"/>
            </a:srgbClr>
          </a:solidFill>
          <a:ln>
            <a:solidFill>
              <a:schemeClr val="bg2"/>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56" name="Google Shape;756;p33"/>
          <p:cNvGrpSpPr/>
          <p:nvPr/>
        </p:nvGrpSpPr>
        <p:grpSpPr>
          <a:xfrm>
            <a:off x="4495800" y="3224049"/>
            <a:ext cx="203100" cy="1116376"/>
            <a:chOff x="-485775" y="1233324"/>
            <a:chExt cx="203100" cy="1116376"/>
          </a:xfrm>
        </p:grpSpPr>
        <p:sp>
          <p:nvSpPr>
            <p:cNvPr id="757" name="Google Shape;757;p33"/>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 name="Google Shape;758;p33"/>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 name="Google Shape;759;p33"/>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 name="Google Shape;760;p33"/>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 name="Google Shape;761;p33"/>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 name="Google Shape;762;p33"/>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 name="Google Shape;763;p33"/>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 name="Google Shape;764;p33"/>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 name="Google Shape;765;p33"/>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 name="Google Shape;766;p33"/>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Rectangle 1">
            <a:extLst>
              <a:ext uri="{FF2B5EF4-FFF2-40B4-BE49-F238E27FC236}">
                <a16:creationId xmlns:a16="http://schemas.microsoft.com/office/drawing/2014/main" id="{5DBE69BB-0553-400A-9C97-496DE6E723F3}"/>
              </a:ext>
            </a:extLst>
          </p:cNvPr>
          <p:cNvSpPr/>
          <p:nvPr/>
        </p:nvSpPr>
        <p:spPr>
          <a:xfrm>
            <a:off x="0" y="0"/>
            <a:ext cx="2833255" cy="539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latin typeface="+mj-lt"/>
              </a:rPr>
              <a:t>STUDENT EDITION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53"/>
        <p:cNvGrpSpPr/>
        <p:nvPr/>
      </p:nvGrpSpPr>
      <p:grpSpPr>
        <a:xfrm>
          <a:off x="0" y="0"/>
          <a:ext cx="0" cy="0"/>
          <a:chOff x="0" y="0"/>
          <a:chExt cx="0" cy="0"/>
        </a:xfrm>
      </p:grpSpPr>
      <p:sp>
        <p:nvSpPr>
          <p:cNvPr id="1154" name="Google Shape;1154;p49"/>
          <p:cNvSpPr txBox="1">
            <a:spLocks noGrp="1"/>
          </p:cNvSpPr>
          <p:nvPr>
            <p:ph type="title"/>
          </p:nvPr>
        </p:nvSpPr>
        <p:spPr>
          <a:xfrm>
            <a:off x="720000" y="434100"/>
            <a:ext cx="7704000" cy="642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GB" dirty="0"/>
              <a:t>STUDY SKILLS CHECKLIST</a:t>
            </a:r>
          </a:p>
        </p:txBody>
      </p:sp>
      <p:sp>
        <p:nvSpPr>
          <p:cNvPr id="17" name="Google Shape;831;p38">
            <a:extLst>
              <a:ext uri="{FF2B5EF4-FFF2-40B4-BE49-F238E27FC236}">
                <a16:creationId xmlns:a16="http://schemas.microsoft.com/office/drawing/2014/main" id="{897AA0E9-F8F0-466F-B469-1E19F6C5CD28}"/>
              </a:ext>
            </a:extLst>
          </p:cNvPr>
          <p:cNvSpPr txBox="1">
            <a:spLocks/>
          </p:cNvSpPr>
          <p:nvPr/>
        </p:nvSpPr>
        <p:spPr>
          <a:xfrm>
            <a:off x="720000" y="1542968"/>
            <a:ext cx="3155400" cy="2821214"/>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Roboto" panose="02000000000000000000" pitchFamily="2" charset="0"/>
                <a:cs typeface="Roboto" panose="02000000000000000000" pitchFamily="2"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dirty="0"/>
              <a:t>This questionnaire will help you look at some of your academic skills and give you a general idea of how you view your abilities.</a:t>
            </a:r>
            <a:br>
              <a:rPr lang="en-GB" dirty="0"/>
            </a:br>
            <a:endParaRPr lang="en-GB" dirty="0"/>
          </a:p>
          <a:p>
            <a:r>
              <a:rPr lang="en-GB" dirty="0"/>
              <a:t>It takes less than 15 minutes to complete</a:t>
            </a:r>
          </a:p>
          <a:p>
            <a:endParaRPr lang="en-GB" dirty="0"/>
          </a:p>
          <a:p>
            <a:r>
              <a:rPr lang="en-GB" dirty="0"/>
              <a:t>Be honest with yourself</a:t>
            </a:r>
          </a:p>
          <a:p>
            <a:endParaRPr lang="en-GB" dirty="0"/>
          </a:p>
        </p:txBody>
      </p:sp>
      <p:sp>
        <p:nvSpPr>
          <p:cNvPr id="19" name="TextBox 18">
            <a:extLst>
              <a:ext uri="{FF2B5EF4-FFF2-40B4-BE49-F238E27FC236}">
                <a16:creationId xmlns:a16="http://schemas.microsoft.com/office/drawing/2014/main" id="{0E6341A6-56F7-4EBA-B7E0-678E045F7E49}"/>
              </a:ext>
            </a:extLst>
          </p:cNvPr>
          <p:cNvSpPr txBox="1"/>
          <p:nvPr/>
        </p:nvSpPr>
        <p:spPr>
          <a:xfrm>
            <a:off x="5986300" y="3879196"/>
            <a:ext cx="1300716" cy="307777"/>
          </a:xfrm>
          <a:prstGeom prst="rect">
            <a:avLst/>
          </a:prstGeom>
          <a:noFill/>
        </p:spPr>
        <p:txBody>
          <a:bodyPr wrap="square">
            <a:spAutoFit/>
          </a:bodyPr>
          <a:lstStyle/>
          <a:p>
            <a:r>
              <a:rPr lang="en-GB" dirty="0">
                <a:solidFill>
                  <a:schemeClr val="bg2"/>
                </a:solidFill>
                <a:latin typeface="+mn-lt"/>
                <a:hlinkClick r:id="rId3">
                  <a:extLst>
                    <a:ext uri="{A12FA001-AC4F-418D-AE19-62706E023703}">
                      <ahyp:hlinkClr xmlns:ahyp="http://schemas.microsoft.com/office/drawing/2018/hyperlinkcolor" val="tx"/>
                    </a:ext>
                  </a:extLst>
                </a:hlinkClick>
              </a:rPr>
              <a:t>bit.ly/37l4Rs9</a:t>
            </a:r>
            <a:endParaRPr lang="en-GB" dirty="0">
              <a:solidFill>
                <a:schemeClr val="bg2"/>
              </a:solidFill>
              <a:latin typeface="+mn-lt"/>
            </a:endParaRPr>
          </a:p>
        </p:txBody>
      </p:sp>
      <p:pic>
        <p:nvPicPr>
          <p:cNvPr id="4" name="Graphic 3">
            <a:extLst>
              <a:ext uri="{FF2B5EF4-FFF2-40B4-BE49-F238E27FC236}">
                <a16:creationId xmlns:a16="http://schemas.microsoft.com/office/drawing/2014/main" id="{20977237-9D96-49D8-A1E9-5EF9B2273555}"/>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918960" y="1542968"/>
            <a:ext cx="2266950" cy="226695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73"/>
        <p:cNvGrpSpPr/>
        <p:nvPr/>
      </p:nvGrpSpPr>
      <p:grpSpPr>
        <a:xfrm>
          <a:off x="0" y="0"/>
          <a:ext cx="0" cy="0"/>
          <a:chOff x="0" y="0"/>
          <a:chExt cx="0" cy="0"/>
        </a:xfrm>
      </p:grpSpPr>
      <p:pic>
        <p:nvPicPr>
          <p:cNvPr id="17" name="Google Shape;754;p33">
            <a:extLst>
              <a:ext uri="{FF2B5EF4-FFF2-40B4-BE49-F238E27FC236}">
                <a16:creationId xmlns:a16="http://schemas.microsoft.com/office/drawing/2014/main" id="{21E486D4-AFF9-494F-AA0C-6E6AB08A0CF8}"/>
              </a:ext>
            </a:extLst>
          </p:cNvPr>
          <p:cNvPicPr preferRelativeResize="0"/>
          <p:nvPr/>
        </p:nvPicPr>
        <p:blipFill>
          <a:blip r:embed="rId3" cstate="email">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p:blipFill>
        <p:spPr>
          <a:xfrm>
            <a:off x="-1233377" y="934868"/>
            <a:ext cx="6322828" cy="4208632"/>
          </a:xfrm>
          <a:prstGeom prst="rect">
            <a:avLst/>
          </a:prstGeom>
          <a:noFill/>
          <a:ln>
            <a:noFill/>
          </a:ln>
        </p:spPr>
      </p:pic>
      <p:sp>
        <p:nvSpPr>
          <p:cNvPr id="1774" name="Google Shape;1774;p68"/>
          <p:cNvSpPr txBox="1">
            <a:spLocks noGrp="1"/>
          </p:cNvSpPr>
          <p:nvPr>
            <p:ph type="ctrTitle"/>
          </p:nvPr>
        </p:nvSpPr>
        <p:spPr>
          <a:xfrm>
            <a:off x="3837425" y="807663"/>
            <a:ext cx="4487400" cy="1116300"/>
          </a:xfrm>
          <a:prstGeom prst="rect">
            <a:avLst/>
          </a:prstGeom>
        </p:spPr>
        <p:txBody>
          <a:bodyPr spcFirstLastPara="1" wrap="square" lIns="91425" tIns="91425" rIns="91425" bIns="91425" anchor="b" anchorCtr="0">
            <a:noAutofit/>
          </a:bodyPr>
          <a:lstStyle/>
          <a:p>
            <a:pPr marL="0" lvl="0" indent="0" algn="r" rtl="0">
              <a:spcBef>
                <a:spcPts val="0"/>
              </a:spcBef>
              <a:spcAft>
                <a:spcPts val="0"/>
              </a:spcAft>
              <a:buNone/>
            </a:pPr>
            <a:r>
              <a:rPr lang="en" dirty="0"/>
              <a:t>THANKS!</a:t>
            </a:r>
            <a:endParaRPr dirty="0"/>
          </a:p>
        </p:txBody>
      </p:sp>
      <p:sp>
        <p:nvSpPr>
          <p:cNvPr id="1775" name="Google Shape;1775;p68"/>
          <p:cNvSpPr txBox="1">
            <a:spLocks noGrp="1"/>
          </p:cNvSpPr>
          <p:nvPr>
            <p:ph type="subTitle" idx="1"/>
          </p:nvPr>
        </p:nvSpPr>
        <p:spPr>
          <a:xfrm>
            <a:off x="4465925" y="1982513"/>
            <a:ext cx="3858900" cy="17283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GB" b="1" dirty="0"/>
              <a:t>See you next time</a:t>
            </a:r>
            <a:endParaRPr dirty="0"/>
          </a:p>
        </p:txBody>
      </p:sp>
      <p:grpSp>
        <p:nvGrpSpPr>
          <p:cNvPr id="8" name="Group 7">
            <a:extLst>
              <a:ext uri="{FF2B5EF4-FFF2-40B4-BE49-F238E27FC236}">
                <a16:creationId xmlns:a16="http://schemas.microsoft.com/office/drawing/2014/main" id="{B3BD3035-D06F-4888-A9B2-737A72E292CB}"/>
              </a:ext>
            </a:extLst>
          </p:cNvPr>
          <p:cNvGrpSpPr/>
          <p:nvPr/>
        </p:nvGrpSpPr>
        <p:grpSpPr>
          <a:xfrm>
            <a:off x="4465925" y="4196218"/>
            <a:ext cx="3239151" cy="680755"/>
            <a:chOff x="2892291" y="3412345"/>
            <a:chExt cx="4202635" cy="883244"/>
          </a:xfrm>
        </p:grpSpPr>
        <p:pic>
          <p:nvPicPr>
            <p:cNvPr id="3" name="Picture 2" descr="A picture containing text, clipart&#10;&#10;Description automatically generated">
              <a:extLst>
                <a:ext uri="{FF2B5EF4-FFF2-40B4-BE49-F238E27FC236}">
                  <a16:creationId xmlns:a16="http://schemas.microsoft.com/office/drawing/2014/main" id="{1FA07667-5A73-4D8C-AC31-E1A9CB9E90A9}"/>
                </a:ext>
              </a:extLst>
            </p:cNvPr>
            <p:cNvPicPr>
              <a:picLocks noChangeAspect="1"/>
            </p:cNvPicPr>
            <p:nvPr/>
          </p:nvPicPr>
          <p:blipFill>
            <a:blip r:embed="rId5" cstate="email">
              <a:alphaModFix amt="20000"/>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tretch>
              <a:fillRect/>
            </a:stretch>
          </p:blipFill>
          <p:spPr>
            <a:xfrm>
              <a:off x="2892291" y="3412345"/>
              <a:ext cx="1219805" cy="829472"/>
            </a:xfrm>
            <a:prstGeom prst="rect">
              <a:avLst/>
            </a:prstGeom>
          </p:spPr>
        </p:pic>
        <p:pic>
          <p:nvPicPr>
            <p:cNvPr id="5" name="Picture 4" descr="A picture containing logo&#10;&#10;Description automatically generated">
              <a:extLst>
                <a:ext uri="{FF2B5EF4-FFF2-40B4-BE49-F238E27FC236}">
                  <a16:creationId xmlns:a16="http://schemas.microsoft.com/office/drawing/2014/main" id="{CB6E4521-4586-4FC8-B9B8-7975D4688632}"/>
                </a:ext>
              </a:extLst>
            </p:cNvPr>
            <p:cNvPicPr>
              <a:picLocks noChangeAspect="1"/>
            </p:cNvPicPr>
            <p:nvPr/>
          </p:nvPicPr>
          <p:blipFill>
            <a:blip r:embed="rId7" cstate="email">
              <a:alphaModFix amt="20000"/>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a:ext>
              </a:extLst>
            </a:blip>
            <a:stretch>
              <a:fillRect/>
            </a:stretch>
          </p:blipFill>
          <p:spPr>
            <a:xfrm>
              <a:off x="5879234" y="3468919"/>
              <a:ext cx="1215692" cy="826670"/>
            </a:xfrm>
            <a:prstGeom prst="rect">
              <a:avLst/>
            </a:prstGeom>
          </p:spPr>
        </p:pic>
        <p:pic>
          <p:nvPicPr>
            <p:cNvPr id="7" name="Picture 6" descr="Logo&#10;&#10;Description automatically generated">
              <a:extLst>
                <a:ext uri="{FF2B5EF4-FFF2-40B4-BE49-F238E27FC236}">
                  <a16:creationId xmlns:a16="http://schemas.microsoft.com/office/drawing/2014/main" id="{FA2204D6-BC0D-414B-A4E9-2935815468EB}"/>
                </a:ext>
              </a:extLst>
            </p:cNvPr>
            <p:cNvPicPr>
              <a:picLocks noChangeAspect="1"/>
            </p:cNvPicPr>
            <p:nvPr/>
          </p:nvPicPr>
          <p:blipFill>
            <a:blip r:embed="rId9" cstate="email">
              <a:alphaModFix amt="35000"/>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a:ext>
              </a:extLst>
            </a:blip>
            <a:stretch>
              <a:fillRect/>
            </a:stretch>
          </p:blipFill>
          <p:spPr>
            <a:xfrm>
              <a:off x="4457157" y="3504593"/>
              <a:ext cx="1110768" cy="755322"/>
            </a:xfrm>
            <a:prstGeom prst="rect">
              <a:avLst/>
            </a:prstGeom>
          </p:spPr>
        </p:pic>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76"/>
        <p:cNvGrpSpPr/>
        <p:nvPr/>
      </p:nvGrpSpPr>
      <p:grpSpPr>
        <a:xfrm>
          <a:off x="0" y="0"/>
          <a:ext cx="0" cy="0"/>
          <a:chOff x="0" y="0"/>
          <a:chExt cx="0" cy="0"/>
        </a:xfrm>
      </p:grpSpPr>
      <p:sp>
        <p:nvSpPr>
          <p:cNvPr id="791" name="Google Shape;791;p35"/>
          <p:cNvSpPr txBox="1">
            <a:spLocks noGrp="1"/>
          </p:cNvSpPr>
          <p:nvPr>
            <p:ph type="ctrTitle" idx="17"/>
          </p:nvPr>
        </p:nvSpPr>
        <p:spPr>
          <a:xfrm>
            <a:off x="3639600" y="3072642"/>
            <a:ext cx="2090700" cy="320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GB" dirty="0"/>
              <a:t>PROGRESSION TIMELINE </a:t>
            </a:r>
          </a:p>
        </p:txBody>
      </p:sp>
      <p:sp>
        <p:nvSpPr>
          <p:cNvPr id="792" name="Google Shape;792;p35"/>
          <p:cNvSpPr txBox="1">
            <a:spLocks noGrp="1"/>
          </p:cNvSpPr>
          <p:nvPr>
            <p:ph type="subTitle" idx="18"/>
          </p:nvPr>
        </p:nvSpPr>
        <p:spPr>
          <a:xfrm>
            <a:off x="3639600" y="3283837"/>
            <a:ext cx="2276400" cy="619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What, when and why to transition onto a Level 3 course.</a:t>
            </a:r>
          </a:p>
        </p:txBody>
      </p:sp>
      <p:sp>
        <p:nvSpPr>
          <p:cNvPr id="793" name="Google Shape;793;p35"/>
          <p:cNvSpPr txBox="1">
            <a:spLocks noGrp="1"/>
          </p:cNvSpPr>
          <p:nvPr>
            <p:ph type="ctrTitle" idx="19"/>
          </p:nvPr>
        </p:nvSpPr>
        <p:spPr>
          <a:xfrm>
            <a:off x="6144675" y="2790450"/>
            <a:ext cx="2090700" cy="320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GB" dirty="0"/>
              <a:t>STUDY SKILLS</a:t>
            </a:r>
          </a:p>
        </p:txBody>
      </p:sp>
      <p:sp>
        <p:nvSpPr>
          <p:cNvPr id="794" name="Google Shape;794;p35"/>
          <p:cNvSpPr txBox="1">
            <a:spLocks noGrp="1"/>
          </p:cNvSpPr>
          <p:nvPr>
            <p:ph type="subTitle" idx="20"/>
          </p:nvPr>
        </p:nvSpPr>
        <p:spPr>
          <a:xfrm>
            <a:off x="6144675" y="2994718"/>
            <a:ext cx="2276400" cy="619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Developing appropriate study skills.</a:t>
            </a:r>
          </a:p>
        </p:txBody>
      </p:sp>
      <p:sp>
        <p:nvSpPr>
          <p:cNvPr id="795" name="Google Shape;795;p35"/>
          <p:cNvSpPr txBox="1">
            <a:spLocks noGrp="1"/>
          </p:cNvSpPr>
          <p:nvPr>
            <p:ph type="title" idx="21"/>
          </p:nvPr>
        </p:nvSpPr>
        <p:spPr>
          <a:xfrm>
            <a:off x="713225" y="2038350"/>
            <a:ext cx="2801400" cy="1072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dirty="0"/>
              <a:t>Aims</a:t>
            </a:r>
            <a:endParaRPr dirty="0"/>
          </a:p>
        </p:txBody>
      </p:sp>
      <p:sp>
        <p:nvSpPr>
          <p:cNvPr id="49" name="Rectangle 48" descr="Workflow">
            <a:extLst>
              <a:ext uri="{FF2B5EF4-FFF2-40B4-BE49-F238E27FC236}">
                <a16:creationId xmlns:a16="http://schemas.microsoft.com/office/drawing/2014/main" id="{0152F241-87E4-42C8-A683-056A1AFA6B52}"/>
              </a:ext>
            </a:extLst>
          </p:cNvPr>
          <p:cNvSpPr/>
          <p:nvPr/>
        </p:nvSpPr>
        <p:spPr>
          <a:xfrm>
            <a:off x="3654110" y="1658625"/>
            <a:ext cx="752775" cy="752775"/>
          </a:xfrm>
          <a:prstGeom prst="rect">
            <a:avLst/>
          </a:prstGeom>
          <a: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a:ln>
            <a:noFill/>
          </a:ln>
        </p:spPr>
        <p:style>
          <a:lnRef idx="2">
            <a:scrgbClr r="0" g="0" b="0"/>
          </a:lnRef>
          <a:fillRef idx="1">
            <a:scrgbClr r="0" g="0" b="0"/>
          </a:fillRef>
          <a:effectRef idx="0">
            <a:schemeClr val="bg1">
              <a:hueOff val="0"/>
              <a:satOff val="0"/>
              <a:lumOff val="0"/>
              <a:alphaOff val="0"/>
            </a:schemeClr>
          </a:effectRef>
          <a:fontRef idx="minor">
            <a:schemeClr val="dk1">
              <a:hueOff val="0"/>
              <a:satOff val="0"/>
              <a:lumOff val="0"/>
              <a:alphaOff val="0"/>
            </a:schemeClr>
          </a:fontRef>
        </p:style>
      </p:sp>
      <p:sp>
        <p:nvSpPr>
          <p:cNvPr id="50" name="Rectangle 49" descr="Head with Gears">
            <a:extLst>
              <a:ext uri="{FF2B5EF4-FFF2-40B4-BE49-F238E27FC236}">
                <a16:creationId xmlns:a16="http://schemas.microsoft.com/office/drawing/2014/main" id="{579CFF87-E45F-480D-B0B6-2EE3F0E6018A}"/>
              </a:ext>
            </a:extLst>
          </p:cNvPr>
          <p:cNvSpPr/>
          <p:nvPr/>
        </p:nvSpPr>
        <p:spPr>
          <a:xfrm>
            <a:off x="6144675" y="1658625"/>
            <a:ext cx="752775" cy="752775"/>
          </a:xfrm>
          <a:prstGeom prst="rect">
            <a:avLst/>
          </a:prstGeom>
          <a: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a:ln>
            <a:noFill/>
          </a:ln>
        </p:spPr>
        <p:style>
          <a:lnRef idx="2">
            <a:scrgbClr r="0" g="0" b="0"/>
          </a:lnRef>
          <a:fillRef idx="1">
            <a:scrgbClr r="0" g="0" b="0"/>
          </a:fillRef>
          <a:effectRef idx="0">
            <a:schemeClr val="bg1">
              <a:hueOff val="0"/>
              <a:satOff val="0"/>
              <a:lumOff val="0"/>
              <a:alphaOff val="0"/>
            </a:schemeClr>
          </a:effectRef>
          <a:fontRef idx="minor">
            <a:schemeClr val="dk1">
              <a:hueOff val="0"/>
              <a:satOff val="0"/>
              <a:lumOff val="0"/>
              <a:alphaOff val="0"/>
            </a:schemeClr>
          </a:fontRef>
        </p:style>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99"/>
        <p:cNvGrpSpPr/>
        <p:nvPr/>
      </p:nvGrpSpPr>
      <p:grpSpPr>
        <a:xfrm>
          <a:off x="0" y="0"/>
          <a:ext cx="0" cy="0"/>
          <a:chOff x="0" y="0"/>
          <a:chExt cx="0" cy="0"/>
        </a:xfrm>
      </p:grpSpPr>
      <p:sp>
        <p:nvSpPr>
          <p:cNvPr id="800" name="Google Shape;800;p36"/>
          <p:cNvSpPr txBox="1">
            <a:spLocks noGrp="1"/>
          </p:cNvSpPr>
          <p:nvPr>
            <p:ph type="body" idx="1"/>
          </p:nvPr>
        </p:nvSpPr>
        <p:spPr>
          <a:xfrm>
            <a:off x="720000" y="1434541"/>
            <a:ext cx="4423500" cy="2616600"/>
          </a:xfrm>
          <a:prstGeom prst="rect">
            <a:avLst/>
          </a:prstGeom>
        </p:spPr>
        <p:txBody>
          <a:bodyPr spcFirstLastPara="1" wrap="square" lIns="91425" tIns="91425" rIns="91425" bIns="91425" anchor="ctr" anchorCtr="0">
            <a:noAutofit/>
          </a:bodyPr>
          <a:lstStyle/>
          <a:p>
            <a:pPr marL="298450" indent="-285750">
              <a:spcBef>
                <a:spcPts val="1600"/>
              </a:spcBef>
              <a:buClr>
                <a:schemeClr val="dk2"/>
              </a:buClr>
            </a:pPr>
            <a:r>
              <a:rPr lang="en-GB" dirty="0">
                <a:solidFill>
                  <a:schemeClr val="dk1"/>
                </a:solidFill>
              </a:rPr>
              <a:t>Some students know what they want to do for a career</a:t>
            </a:r>
          </a:p>
          <a:p>
            <a:pPr marL="298450" indent="-285750">
              <a:spcBef>
                <a:spcPts val="1600"/>
              </a:spcBef>
              <a:buClr>
                <a:schemeClr val="dk2"/>
              </a:buClr>
            </a:pPr>
            <a:r>
              <a:rPr lang="en-GB" dirty="0">
                <a:solidFill>
                  <a:schemeClr val="dk1"/>
                </a:solidFill>
              </a:rPr>
              <a:t>Many don’t</a:t>
            </a:r>
          </a:p>
          <a:p>
            <a:pPr marL="298450" indent="-285750">
              <a:spcBef>
                <a:spcPts val="1600"/>
              </a:spcBef>
              <a:buClr>
                <a:schemeClr val="dk2"/>
              </a:buClr>
            </a:pPr>
            <a:r>
              <a:rPr lang="en-GB" dirty="0">
                <a:solidFill>
                  <a:schemeClr val="dk1"/>
                </a:solidFill>
              </a:rPr>
              <a:t>You don’t need to decide what you’re going to do for the rest of your life, just what you’re going to do next. </a:t>
            </a:r>
          </a:p>
          <a:p>
            <a:pPr marL="298450" indent="-285750">
              <a:spcBef>
                <a:spcPts val="1600"/>
              </a:spcBef>
              <a:buClr>
                <a:schemeClr val="dk2"/>
              </a:buClr>
            </a:pPr>
            <a:r>
              <a:rPr lang="en-GB" dirty="0">
                <a:solidFill>
                  <a:schemeClr val="dk1"/>
                </a:solidFill>
              </a:rPr>
              <a:t>Your college can help with this. </a:t>
            </a:r>
            <a:endParaRPr dirty="0"/>
          </a:p>
        </p:txBody>
      </p:sp>
      <p:sp>
        <p:nvSpPr>
          <p:cNvPr id="801" name="Google Shape;801;p36"/>
          <p:cNvSpPr txBox="1">
            <a:spLocks noGrp="1"/>
          </p:cNvSpPr>
          <p:nvPr>
            <p:ph type="title"/>
          </p:nvPr>
        </p:nvSpPr>
        <p:spPr>
          <a:xfrm>
            <a:off x="720000" y="419812"/>
            <a:ext cx="7704000" cy="1308900"/>
          </a:xfrm>
          <a:prstGeom prst="rect">
            <a:avLst/>
          </a:prstGeom>
        </p:spPr>
        <p:txBody>
          <a:bodyPr spcFirstLastPara="1" wrap="square" lIns="91425" tIns="91425" rIns="91425" bIns="91425" anchor="ctr" anchorCtr="0">
            <a:noAutofit/>
          </a:bodyPr>
          <a:lstStyle/>
          <a:p>
            <a:pPr marL="0" lvl="0" indent="0" algn="l" rtl="0">
              <a:spcBef>
                <a:spcPts val="0"/>
              </a:spcBef>
              <a:spcAft>
                <a:spcPts val="3000"/>
              </a:spcAft>
              <a:buNone/>
            </a:pPr>
            <a:r>
              <a:rPr lang="en-GB" dirty="0"/>
              <a:t>MOVING ON</a:t>
            </a:r>
          </a:p>
        </p:txBody>
      </p:sp>
      <p:sp>
        <p:nvSpPr>
          <p:cNvPr id="802" name="Google Shape;802;p36"/>
          <p:cNvSpPr/>
          <p:nvPr/>
        </p:nvSpPr>
        <p:spPr>
          <a:xfrm>
            <a:off x="5199788" y="38636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3" name="Google Shape;803;p36"/>
          <p:cNvSpPr/>
          <p:nvPr/>
        </p:nvSpPr>
        <p:spPr>
          <a:xfrm>
            <a:off x="6134550" y="1946925"/>
            <a:ext cx="1116300" cy="11163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Q 9 &amp; 10 December Students">
            <a:hlinkClick r:id="" action="ppaction://media"/>
            <a:extLst>
              <a:ext uri="{FF2B5EF4-FFF2-40B4-BE49-F238E27FC236}">
                <a16:creationId xmlns:a16="http://schemas.microsoft.com/office/drawing/2014/main" id="{88992A45-CF6E-415A-BF2D-936F836E2976}"/>
              </a:ext>
            </a:extLst>
          </p:cNvPr>
          <p:cNvPicPr>
            <a:picLocks noRot="1" noChangeAspect="1"/>
          </p:cNvPicPr>
          <p:nvPr>
            <a:videoFile r:link="rId1"/>
          </p:nvPr>
        </p:nvPicPr>
        <p:blipFill>
          <a:blip r:embed="rId4"/>
          <a:stretch>
            <a:fillRect/>
          </a:stretch>
        </p:blipFill>
        <p:spPr>
          <a:xfrm>
            <a:off x="513584" y="357416"/>
            <a:ext cx="7188082" cy="4061267"/>
          </a:xfrm>
          <a:prstGeom prst="rect">
            <a:avLst/>
          </a:prstGeom>
          <a:ln w="127000">
            <a:solidFill>
              <a:schemeClr val="bg2"/>
            </a:solidFill>
            <a:miter lim="800000"/>
          </a:ln>
        </p:spPr>
      </p:pic>
      <p:sp>
        <p:nvSpPr>
          <p:cNvPr id="6" name="TextBox 5">
            <a:extLst>
              <a:ext uri="{FF2B5EF4-FFF2-40B4-BE49-F238E27FC236}">
                <a16:creationId xmlns:a16="http://schemas.microsoft.com/office/drawing/2014/main" id="{708E7923-3085-4232-B874-D711C8EF1F10}"/>
              </a:ext>
            </a:extLst>
          </p:cNvPr>
          <p:cNvSpPr txBox="1"/>
          <p:nvPr/>
        </p:nvSpPr>
        <p:spPr>
          <a:xfrm>
            <a:off x="6218274" y="4632195"/>
            <a:ext cx="1699437" cy="307777"/>
          </a:xfrm>
          <a:prstGeom prst="rect">
            <a:avLst/>
          </a:prstGeom>
          <a:noFill/>
        </p:spPr>
        <p:txBody>
          <a:bodyPr wrap="square">
            <a:spAutoFit/>
          </a:bodyPr>
          <a:lstStyle/>
          <a:p>
            <a:r>
              <a:rPr lang="en-GB" dirty="0">
                <a:solidFill>
                  <a:schemeClr val="bg2"/>
                </a:solidFill>
                <a:latin typeface="+mn-lt"/>
                <a:hlinkClick r:id="rId5">
                  <a:extLst>
                    <a:ext uri="{A12FA001-AC4F-418D-AE19-62706E023703}">
                      <ahyp:hlinkClr xmlns:ahyp="http://schemas.microsoft.com/office/drawing/2018/hyperlinkcolor" val="tx"/>
                    </a:ext>
                  </a:extLst>
                </a:hlinkClick>
              </a:rPr>
              <a:t>Watch on YouTube</a:t>
            </a:r>
            <a:endParaRPr lang="en-GB" dirty="0">
              <a:solidFill>
                <a:schemeClr val="bg2"/>
              </a:solidFill>
              <a:latin typeface="+mn-lt"/>
            </a:endParaRPr>
          </a:p>
        </p:txBody>
      </p:sp>
    </p:spTree>
    <p:extLst>
      <p:ext uri="{BB962C8B-B14F-4D97-AF65-F5344CB8AC3E}">
        <p14:creationId xmlns:p14="http://schemas.microsoft.com/office/powerpoint/2010/main" val="446867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49"/>
        <p:cNvGrpSpPr/>
        <p:nvPr/>
      </p:nvGrpSpPr>
      <p:grpSpPr>
        <a:xfrm>
          <a:off x="0" y="0"/>
          <a:ext cx="0" cy="0"/>
          <a:chOff x="0" y="0"/>
          <a:chExt cx="0" cy="0"/>
        </a:xfrm>
      </p:grpSpPr>
      <p:sp>
        <p:nvSpPr>
          <p:cNvPr id="850" name="Google Shape;850;p39"/>
          <p:cNvSpPr txBox="1">
            <a:spLocks noGrp="1"/>
          </p:cNvSpPr>
          <p:nvPr>
            <p:ph type="title" idx="6"/>
          </p:nvPr>
        </p:nvSpPr>
        <p:spPr>
          <a:xfrm>
            <a:off x="720000" y="434100"/>
            <a:ext cx="7704000" cy="642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GB" dirty="0"/>
              <a:t>WHAT AM I GOING TO DO IN SEPTEMBER? </a:t>
            </a:r>
          </a:p>
        </p:txBody>
      </p:sp>
      <p:sp>
        <p:nvSpPr>
          <p:cNvPr id="852" name="Google Shape;852;p39"/>
          <p:cNvSpPr txBox="1">
            <a:spLocks noGrp="1"/>
          </p:cNvSpPr>
          <p:nvPr>
            <p:ph type="subTitle" idx="1"/>
          </p:nvPr>
        </p:nvSpPr>
        <p:spPr>
          <a:xfrm>
            <a:off x="937626" y="3332125"/>
            <a:ext cx="2175300" cy="869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GB" dirty="0"/>
              <a:t>Level 3 qualification in the same subject</a:t>
            </a:r>
          </a:p>
        </p:txBody>
      </p:sp>
      <p:sp>
        <p:nvSpPr>
          <p:cNvPr id="854" name="Google Shape;854;p39"/>
          <p:cNvSpPr txBox="1">
            <a:spLocks noGrp="1"/>
          </p:cNvSpPr>
          <p:nvPr>
            <p:ph type="subTitle" idx="3"/>
          </p:nvPr>
        </p:nvSpPr>
        <p:spPr>
          <a:xfrm>
            <a:off x="3484347" y="3332125"/>
            <a:ext cx="2175300" cy="869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GB" dirty="0"/>
              <a:t> L2 or L3 qualification in a different subject</a:t>
            </a:r>
          </a:p>
        </p:txBody>
      </p:sp>
      <p:sp>
        <p:nvSpPr>
          <p:cNvPr id="856" name="Google Shape;856;p39"/>
          <p:cNvSpPr txBox="1">
            <a:spLocks noGrp="1"/>
          </p:cNvSpPr>
          <p:nvPr>
            <p:ph type="subTitle" idx="5"/>
          </p:nvPr>
        </p:nvSpPr>
        <p:spPr>
          <a:xfrm>
            <a:off x="6031074" y="3332125"/>
            <a:ext cx="2175300" cy="869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GB" dirty="0"/>
              <a:t>An apprenticeship</a:t>
            </a:r>
          </a:p>
        </p:txBody>
      </p:sp>
      <p:sp>
        <p:nvSpPr>
          <p:cNvPr id="857" name="Google Shape;857;p39"/>
          <p:cNvSpPr/>
          <p:nvPr/>
        </p:nvSpPr>
        <p:spPr>
          <a:xfrm>
            <a:off x="1568076" y="2214240"/>
            <a:ext cx="914400" cy="914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 name="Google Shape;858;p39"/>
          <p:cNvSpPr/>
          <p:nvPr/>
        </p:nvSpPr>
        <p:spPr>
          <a:xfrm>
            <a:off x="4114797" y="2214240"/>
            <a:ext cx="914400" cy="914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59" name="Google Shape;859;p39"/>
          <p:cNvSpPr/>
          <p:nvPr/>
        </p:nvSpPr>
        <p:spPr>
          <a:xfrm>
            <a:off x="6661524" y="2214240"/>
            <a:ext cx="914400" cy="914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852;p39">
            <a:extLst>
              <a:ext uri="{FF2B5EF4-FFF2-40B4-BE49-F238E27FC236}">
                <a16:creationId xmlns:a16="http://schemas.microsoft.com/office/drawing/2014/main" id="{1D6C45A2-D4AB-4973-B80B-2C6266A0FA2C}"/>
              </a:ext>
            </a:extLst>
          </p:cNvPr>
          <p:cNvSpPr txBox="1">
            <a:spLocks/>
          </p:cNvSpPr>
          <p:nvPr/>
        </p:nvSpPr>
        <p:spPr>
          <a:xfrm>
            <a:off x="774745" y="1020669"/>
            <a:ext cx="7431629" cy="430456"/>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30200" algn="ctr" rtl="0">
              <a:lnSpc>
                <a:spcPct val="100000"/>
              </a:lnSpc>
              <a:spcBef>
                <a:spcPts val="0"/>
              </a:spcBef>
              <a:spcAft>
                <a:spcPts val="0"/>
              </a:spcAft>
              <a:buClr>
                <a:schemeClr val="dk1"/>
              </a:buClr>
              <a:buSzPts val="1400"/>
              <a:buFont typeface="DM Sans"/>
              <a:buNone/>
              <a:defRPr sz="1400" b="0" i="0" u="none" strike="noStrike" cap="none">
                <a:solidFill>
                  <a:schemeClr val="dk1"/>
                </a:solidFill>
                <a:latin typeface="+mn-lt"/>
                <a:ea typeface="DM Sans"/>
                <a:cs typeface="DM Sans"/>
                <a:sym typeface="DM Sans"/>
              </a:defRPr>
            </a:lvl1pPr>
            <a:lvl2pPr marL="914400" marR="0" lvl="1"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2pPr>
            <a:lvl3pPr marL="1371600" marR="0" lvl="2"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3pPr>
            <a:lvl4pPr marL="1828800" marR="0" lvl="3"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4pPr>
            <a:lvl5pPr marL="2286000" marR="0" lvl="4"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5pPr>
            <a:lvl6pPr marL="2743200" marR="0" lvl="5"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6pPr>
            <a:lvl7pPr marL="3200400" marR="0" lvl="6"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7pPr>
            <a:lvl8pPr marL="3657600" marR="0" lvl="7"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8pPr>
            <a:lvl9pPr marL="4114800" marR="0" lvl="8"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9pPr>
          </a:lstStyle>
          <a:p>
            <a:pPr marL="0" indent="0" algn="l"/>
            <a:r>
              <a:rPr lang="en-GB" dirty="0"/>
              <a:t>Have you thought about what you’re going to do after you’ve successfully achieved your Level 2 qualification?</a:t>
            </a:r>
          </a:p>
        </p:txBody>
      </p:sp>
      <p:pic>
        <p:nvPicPr>
          <p:cNvPr id="9" name="Graphic 8" descr="Arrow Right with solid fill">
            <a:extLst>
              <a:ext uri="{FF2B5EF4-FFF2-40B4-BE49-F238E27FC236}">
                <a16:creationId xmlns:a16="http://schemas.microsoft.com/office/drawing/2014/main" id="{00129F3D-DD14-4A89-8729-2CE070A60DB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661280" y="2296715"/>
            <a:ext cx="727992" cy="727992"/>
          </a:xfrm>
          <a:prstGeom prst="rect">
            <a:avLst/>
          </a:prstGeom>
        </p:spPr>
      </p:pic>
      <p:pic>
        <p:nvPicPr>
          <p:cNvPr id="11" name="Graphic 10" descr="Shuffle with solid fill">
            <a:extLst>
              <a:ext uri="{FF2B5EF4-FFF2-40B4-BE49-F238E27FC236}">
                <a16:creationId xmlns:a16="http://schemas.microsoft.com/office/drawing/2014/main" id="{D7251422-969F-4DB6-91CD-F51646ABC36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08001" y="2307644"/>
            <a:ext cx="727992" cy="727992"/>
          </a:xfrm>
          <a:prstGeom prst="rect">
            <a:avLst/>
          </a:prstGeom>
        </p:spPr>
      </p:pic>
      <p:pic>
        <p:nvPicPr>
          <p:cNvPr id="13" name="Graphic 12" descr="Lightning bolt outline">
            <a:extLst>
              <a:ext uri="{FF2B5EF4-FFF2-40B4-BE49-F238E27FC236}">
                <a16:creationId xmlns:a16="http://schemas.microsoft.com/office/drawing/2014/main" id="{0FAD4E07-0F19-4C3C-9F45-344E1D6CA526}"/>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6804347" y="2390701"/>
            <a:ext cx="625589" cy="625589"/>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62"/>
        <p:cNvGrpSpPr/>
        <p:nvPr/>
      </p:nvGrpSpPr>
      <p:grpSpPr>
        <a:xfrm>
          <a:off x="0" y="0"/>
          <a:ext cx="0" cy="0"/>
          <a:chOff x="0" y="0"/>
          <a:chExt cx="0" cy="0"/>
        </a:xfrm>
      </p:grpSpPr>
      <p:sp>
        <p:nvSpPr>
          <p:cNvPr id="1663" name="Google Shape;1663;p65"/>
          <p:cNvSpPr txBox="1">
            <a:spLocks noGrp="1"/>
          </p:cNvSpPr>
          <p:nvPr>
            <p:ph type="title"/>
          </p:nvPr>
        </p:nvSpPr>
        <p:spPr>
          <a:xfrm>
            <a:off x="720000" y="434100"/>
            <a:ext cx="7704000" cy="642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GB" dirty="0"/>
              <a:t>HOW CAN I GET THERE?</a:t>
            </a:r>
          </a:p>
        </p:txBody>
      </p:sp>
      <p:sp>
        <p:nvSpPr>
          <p:cNvPr id="1664" name="Google Shape;1664;p65"/>
          <p:cNvSpPr txBox="1"/>
          <p:nvPr/>
        </p:nvSpPr>
        <p:spPr>
          <a:xfrm>
            <a:off x="843175" y="1305173"/>
            <a:ext cx="22494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200" b="1" dirty="0">
                <a:solidFill>
                  <a:srgbClr val="30362D"/>
                </a:solidFill>
                <a:latin typeface="Oswald"/>
                <a:ea typeface="Oswald"/>
                <a:cs typeface="Oswald"/>
                <a:sym typeface="Oswald"/>
              </a:rPr>
              <a:t>WHAT YOU’LL BE LEARNING</a:t>
            </a:r>
            <a:endParaRPr sz="2200" b="1" dirty="0">
              <a:solidFill>
                <a:srgbClr val="30362D"/>
              </a:solidFill>
              <a:latin typeface="Oswald"/>
              <a:ea typeface="Oswald"/>
              <a:cs typeface="Oswald"/>
              <a:sym typeface="Oswald"/>
            </a:endParaRPr>
          </a:p>
        </p:txBody>
      </p:sp>
      <p:sp>
        <p:nvSpPr>
          <p:cNvPr id="1666" name="Google Shape;1666;p65"/>
          <p:cNvSpPr txBox="1"/>
          <p:nvPr/>
        </p:nvSpPr>
        <p:spPr>
          <a:xfrm>
            <a:off x="3447300" y="1324755"/>
            <a:ext cx="22494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GB" sz="2200" b="1" dirty="0">
                <a:solidFill>
                  <a:srgbClr val="30362D"/>
                </a:solidFill>
                <a:latin typeface="Oswald"/>
                <a:ea typeface="Oswald"/>
                <a:cs typeface="Oswald"/>
                <a:sym typeface="Oswald"/>
              </a:rPr>
              <a:t>WHAT IT CAN LEAD TO </a:t>
            </a:r>
          </a:p>
        </p:txBody>
      </p:sp>
      <p:sp>
        <p:nvSpPr>
          <p:cNvPr id="1668" name="Google Shape;1668;p65"/>
          <p:cNvSpPr txBox="1"/>
          <p:nvPr/>
        </p:nvSpPr>
        <p:spPr>
          <a:xfrm>
            <a:off x="6051425" y="1305173"/>
            <a:ext cx="22494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GB" sz="2200" b="1" dirty="0">
                <a:solidFill>
                  <a:srgbClr val="30362D"/>
                </a:solidFill>
                <a:latin typeface="Oswald"/>
                <a:ea typeface="Oswald"/>
                <a:cs typeface="Oswald"/>
                <a:sym typeface="Oswald"/>
              </a:rPr>
              <a:t>HOW YOU’LL BE ASSESSED</a:t>
            </a:r>
          </a:p>
        </p:txBody>
      </p:sp>
      <p:sp>
        <p:nvSpPr>
          <p:cNvPr id="1670" name="Google Shape;1670;p65"/>
          <p:cNvSpPr txBox="1"/>
          <p:nvPr/>
        </p:nvSpPr>
        <p:spPr>
          <a:xfrm>
            <a:off x="843175" y="3634675"/>
            <a:ext cx="22494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GB" sz="2200" b="1" dirty="0">
                <a:solidFill>
                  <a:srgbClr val="30362D"/>
                </a:solidFill>
                <a:latin typeface="Oswald"/>
                <a:ea typeface="Oswald"/>
                <a:cs typeface="Oswald"/>
                <a:sym typeface="Oswald"/>
              </a:rPr>
              <a:t>ENTRY REQUIREMENTS</a:t>
            </a:r>
          </a:p>
        </p:txBody>
      </p:sp>
      <p:sp>
        <p:nvSpPr>
          <p:cNvPr id="1672" name="Google Shape;1672;p65"/>
          <p:cNvSpPr txBox="1"/>
          <p:nvPr/>
        </p:nvSpPr>
        <p:spPr>
          <a:xfrm>
            <a:off x="3447000" y="3634675"/>
            <a:ext cx="22500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GB" sz="2200" b="1" dirty="0">
                <a:solidFill>
                  <a:srgbClr val="30362D"/>
                </a:solidFill>
                <a:latin typeface="Oswald"/>
                <a:ea typeface="Oswald"/>
                <a:cs typeface="Oswald"/>
                <a:sym typeface="Oswald"/>
              </a:rPr>
              <a:t>EXPECTATIONS OF THE COURSE</a:t>
            </a:r>
          </a:p>
        </p:txBody>
      </p:sp>
      <p:sp>
        <p:nvSpPr>
          <p:cNvPr id="1674" name="Google Shape;1674;p65"/>
          <p:cNvSpPr txBox="1"/>
          <p:nvPr/>
        </p:nvSpPr>
        <p:spPr>
          <a:xfrm>
            <a:off x="6051425" y="3634675"/>
            <a:ext cx="22494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GB" sz="2200" b="1" dirty="0">
                <a:solidFill>
                  <a:srgbClr val="30362D"/>
                </a:solidFill>
                <a:latin typeface="Oswald"/>
                <a:ea typeface="Oswald"/>
                <a:cs typeface="Oswald"/>
                <a:sym typeface="Oswald"/>
              </a:rPr>
              <a:t>WHAT ASSIGNMENTS YOU’LL DO</a:t>
            </a:r>
          </a:p>
        </p:txBody>
      </p:sp>
      <p:cxnSp>
        <p:nvCxnSpPr>
          <p:cNvPr id="1676" name="Google Shape;1676;p65"/>
          <p:cNvCxnSpPr>
            <a:stCxn id="1677" idx="0"/>
            <a:endCxn id="1678" idx="4"/>
          </p:cNvCxnSpPr>
          <p:nvPr/>
        </p:nvCxnSpPr>
        <p:spPr>
          <a:xfrm rot="10800000">
            <a:off x="1967875" y="2772975"/>
            <a:ext cx="0" cy="199500"/>
          </a:xfrm>
          <a:prstGeom prst="straightConnector1">
            <a:avLst/>
          </a:prstGeom>
          <a:noFill/>
          <a:ln w="28575" cap="flat" cmpd="sng">
            <a:solidFill>
              <a:schemeClr val="dk1"/>
            </a:solidFill>
            <a:prstDash val="solid"/>
            <a:round/>
            <a:headEnd type="none" w="med" len="med"/>
            <a:tailEnd type="none" w="med" len="med"/>
          </a:ln>
        </p:spPr>
      </p:cxnSp>
      <p:cxnSp>
        <p:nvCxnSpPr>
          <p:cNvPr id="1679" name="Google Shape;1679;p65"/>
          <p:cNvCxnSpPr/>
          <p:nvPr/>
        </p:nvCxnSpPr>
        <p:spPr>
          <a:xfrm rot="10800000">
            <a:off x="4577725" y="2778941"/>
            <a:ext cx="0" cy="193500"/>
          </a:xfrm>
          <a:prstGeom prst="straightConnector1">
            <a:avLst/>
          </a:prstGeom>
          <a:noFill/>
          <a:ln w="28575" cap="flat" cmpd="sng">
            <a:solidFill>
              <a:schemeClr val="dk1"/>
            </a:solidFill>
            <a:prstDash val="solid"/>
            <a:round/>
            <a:headEnd type="none" w="med" len="med"/>
            <a:tailEnd type="none" w="med" len="med"/>
          </a:ln>
        </p:spPr>
      </p:cxnSp>
      <p:cxnSp>
        <p:nvCxnSpPr>
          <p:cNvPr id="1681" name="Google Shape;1681;p65"/>
          <p:cNvCxnSpPr/>
          <p:nvPr/>
        </p:nvCxnSpPr>
        <p:spPr>
          <a:xfrm>
            <a:off x="2254375" y="2492591"/>
            <a:ext cx="2037000" cy="766200"/>
          </a:xfrm>
          <a:prstGeom prst="bentConnector3">
            <a:avLst>
              <a:gd name="adj1" fmla="val 50000"/>
            </a:avLst>
          </a:prstGeom>
          <a:noFill/>
          <a:ln w="28575" cap="flat" cmpd="sng">
            <a:solidFill>
              <a:schemeClr val="dk1"/>
            </a:solidFill>
            <a:prstDash val="solid"/>
            <a:miter lim="8000"/>
            <a:headEnd type="none" w="med" len="med"/>
            <a:tailEnd type="none" w="med" len="med"/>
          </a:ln>
        </p:spPr>
      </p:cxnSp>
      <p:cxnSp>
        <p:nvCxnSpPr>
          <p:cNvPr id="1682" name="Google Shape;1682;p65"/>
          <p:cNvCxnSpPr/>
          <p:nvPr/>
        </p:nvCxnSpPr>
        <p:spPr>
          <a:xfrm>
            <a:off x="4864000" y="2492591"/>
            <a:ext cx="2027700" cy="766200"/>
          </a:xfrm>
          <a:prstGeom prst="bentConnector3">
            <a:avLst>
              <a:gd name="adj1" fmla="val 50000"/>
            </a:avLst>
          </a:prstGeom>
          <a:noFill/>
          <a:ln w="28575" cap="flat" cmpd="sng">
            <a:solidFill>
              <a:schemeClr val="dk1"/>
            </a:solidFill>
            <a:prstDash val="solid"/>
            <a:miter lim="8000"/>
            <a:headEnd type="none" w="med" len="med"/>
            <a:tailEnd type="none" w="med" len="med"/>
          </a:ln>
        </p:spPr>
      </p:cxnSp>
      <p:cxnSp>
        <p:nvCxnSpPr>
          <p:cNvPr id="1683" name="Google Shape;1683;p65"/>
          <p:cNvCxnSpPr/>
          <p:nvPr/>
        </p:nvCxnSpPr>
        <p:spPr>
          <a:xfrm rot="10800000">
            <a:off x="7178050" y="2778941"/>
            <a:ext cx="0" cy="193500"/>
          </a:xfrm>
          <a:prstGeom prst="straightConnector1">
            <a:avLst/>
          </a:prstGeom>
          <a:noFill/>
          <a:ln w="28575" cap="flat" cmpd="sng">
            <a:solidFill>
              <a:schemeClr val="dk1"/>
            </a:solidFill>
            <a:prstDash val="solid"/>
            <a:round/>
            <a:headEnd type="none" w="med" len="med"/>
            <a:tailEnd type="none" w="med" len="med"/>
          </a:ln>
        </p:spPr>
      </p:cxnSp>
      <p:grpSp>
        <p:nvGrpSpPr>
          <p:cNvPr id="4" name="Group 3">
            <a:extLst>
              <a:ext uri="{FF2B5EF4-FFF2-40B4-BE49-F238E27FC236}">
                <a16:creationId xmlns:a16="http://schemas.microsoft.com/office/drawing/2014/main" id="{F5DF7F30-0651-4388-B1B2-89C46E18CF80}"/>
              </a:ext>
            </a:extLst>
          </p:cNvPr>
          <p:cNvGrpSpPr/>
          <p:nvPr/>
        </p:nvGrpSpPr>
        <p:grpSpPr>
          <a:xfrm>
            <a:off x="1681525" y="2971800"/>
            <a:ext cx="572700" cy="572700"/>
            <a:chOff x="1681525" y="2971800"/>
            <a:chExt cx="572700" cy="572700"/>
          </a:xfrm>
        </p:grpSpPr>
        <p:sp>
          <p:nvSpPr>
            <p:cNvPr id="1684" name="Google Shape;1684;p65"/>
            <p:cNvSpPr/>
            <p:nvPr/>
          </p:nvSpPr>
          <p:spPr>
            <a:xfrm>
              <a:off x="1681525" y="2971800"/>
              <a:ext cx="572700" cy="572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pic>
          <p:nvPicPr>
            <p:cNvPr id="3" name="Graphic 2" descr="Door Open with solid fill">
              <a:extLst>
                <a:ext uri="{FF2B5EF4-FFF2-40B4-BE49-F238E27FC236}">
                  <a16:creationId xmlns:a16="http://schemas.microsoft.com/office/drawing/2014/main" id="{938B7996-0E63-422F-9B13-EE7CFA9CF142}"/>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769619" y="3053329"/>
              <a:ext cx="393404" cy="393404"/>
            </a:xfrm>
            <a:prstGeom prst="rect">
              <a:avLst/>
            </a:prstGeom>
          </p:spPr>
        </p:pic>
      </p:grpSp>
      <p:grpSp>
        <p:nvGrpSpPr>
          <p:cNvPr id="5" name="Group 4">
            <a:extLst>
              <a:ext uri="{FF2B5EF4-FFF2-40B4-BE49-F238E27FC236}">
                <a16:creationId xmlns:a16="http://schemas.microsoft.com/office/drawing/2014/main" id="{B0B3FF12-383A-45D7-8439-7942F0507979}"/>
              </a:ext>
            </a:extLst>
          </p:cNvPr>
          <p:cNvGrpSpPr/>
          <p:nvPr/>
        </p:nvGrpSpPr>
        <p:grpSpPr>
          <a:xfrm>
            <a:off x="1681525" y="2200275"/>
            <a:ext cx="572700" cy="572700"/>
            <a:chOff x="1681525" y="2200275"/>
            <a:chExt cx="572700" cy="572700"/>
          </a:xfrm>
        </p:grpSpPr>
        <p:sp>
          <p:nvSpPr>
            <p:cNvPr id="1678" name="Google Shape;1678;p65"/>
            <p:cNvSpPr/>
            <p:nvPr/>
          </p:nvSpPr>
          <p:spPr>
            <a:xfrm>
              <a:off x="1681525" y="2200275"/>
              <a:ext cx="572700" cy="572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pic>
          <p:nvPicPr>
            <p:cNvPr id="65" name="Graphic 64" descr="Classroom with solid fill">
              <a:extLst>
                <a:ext uri="{FF2B5EF4-FFF2-40B4-BE49-F238E27FC236}">
                  <a16:creationId xmlns:a16="http://schemas.microsoft.com/office/drawing/2014/main" id="{B0C3D795-D8E7-4012-9257-DF6B48663EAD}"/>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a:off x="1769619" y="2276067"/>
              <a:ext cx="393404" cy="393404"/>
            </a:xfrm>
            <a:prstGeom prst="rect">
              <a:avLst/>
            </a:prstGeom>
          </p:spPr>
        </p:pic>
      </p:grpSp>
      <p:grpSp>
        <p:nvGrpSpPr>
          <p:cNvPr id="6" name="Group 5">
            <a:extLst>
              <a:ext uri="{FF2B5EF4-FFF2-40B4-BE49-F238E27FC236}">
                <a16:creationId xmlns:a16="http://schemas.microsoft.com/office/drawing/2014/main" id="{E7A25C30-B5B0-4B61-A6E8-46DD6508F593}"/>
              </a:ext>
            </a:extLst>
          </p:cNvPr>
          <p:cNvGrpSpPr/>
          <p:nvPr/>
        </p:nvGrpSpPr>
        <p:grpSpPr>
          <a:xfrm>
            <a:off x="4291375" y="2971800"/>
            <a:ext cx="572700" cy="572700"/>
            <a:chOff x="4291375" y="2971800"/>
            <a:chExt cx="572700" cy="572700"/>
          </a:xfrm>
        </p:grpSpPr>
        <p:sp>
          <p:nvSpPr>
            <p:cNvPr id="1686" name="Google Shape;1686;p65"/>
            <p:cNvSpPr/>
            <p:nvPr/>
          </p:nvSpPr>
          <p:spPr>
            <a:xfrm>
              <a:off x="4291375" y="2971800"/>
              <a:ext cx="572700" cy="572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6" name="Graphic 65" descr="Thought with solid fill">
              <a:extLst>
                <a:ext uri="{FF2B5EF4-FFF2-40B4-BE49-F238E27FC236}">
                  <a16:creationId xmlns:a16="http://schemas.microsoft.com/office/drawing/2014/main" id="{9E0BAA33-D1B5-403D-BA6E-CC3E776C7ACE}"/>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p:blipFill>
          <p:spPr>
            <a:xfrm>
              <a:off x="4375298" y="3053329"/>
              <a:ext cx="393404" cy="393404"/>
            </a:xfrm>
            <a:prstGeom prst="rect">
              <a:avLst/>
            </a:prstGeom>
          </p:spPr>
        </p:pic>
      </p:grpSp>
      <p:grpSp>
        <p:nvGrpSpPr>
          <p:cNvPr id="7" name="Group 6">
            <a:extLst>
              <a:ext uri="{FF2B5EF4-FFF2-40B4-BE49-F238E27FC236}">
                <a16:creationId xmlns:a16="http://schemas.microsoft.com/office/drawing/2014/main" id="{E77A0C45-4316-4108-B925-D0F9373F83FA}"/>
              </a:ext>
            </a:extLst>
          </p:cNvPr>
          <p:cNvGrpSpPr/>
          <p:nvPr/>
        </p:nvGrpSpPr>
        <p:grpSpPr>
          <a:xfrm>
            <a:off x="4291375" y="2200275"/>
            <a:ext cx="572700" cy="572700"/>
            <a:chOff x="4291375" y="2200275"/>
            <a:chExt cx="572700" cy="572700"/>
          </a:xfrm>
        </p:grpSpPr>
        <p:sp>
          <p:nvSpPr>
            <p:cNvPr id="1685" name="Google Shape;1685;p65"/>
            <p:cNvSpPr/>
            <p:nvPr/>
          </p:nvSpPr>
          <p:spPr>
            <a:xfrm>
              <a:off x="4291375" y="2200275"/>
              <a:ext cx="572700" cy="572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7" name="Graphic 66" descr="Signpost with solid fill">
              <a:extLst>
                <a:ext uri="{FF2B5EF4-FFF2-40B4-BE49-F238E27FC236}">
                  <a16:creationId xmlns:a16="http://schemas.microsoft.com/office/drawing/2014/main" id="{143DBEDE-2898-4616-9229-F62FD86F92BE}"/>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rcRect/>
            <a:stretch/>
          </p:blipFill>
          <p:spPr>
            <a:xfrm>
              <a:off x="4375298" y="2290505"/>
              <a:ext cx="393404" cy="393404"/>
            </a:xfrm>
            <a:prstGeom prst="rect">
              <a:avLst/>
            </a:prstGeom>
          </p:spPr>
        </p:pic>
      </p:grpSp>
      <p:grpSp>
        <p:nvGrpSpPr>
          <p:cNvPr id="8" name="Group 7">
            <a:extLst>
              <a:ext uri="{FF2B5EF4-FFF2-40B4-BE49-F238E27FC236}">
                <a16:creationId xmlns:a16="http://schemas.microsoft.com/office/drawing/2014/main" id="{5DC615F1-C39F-4E8D-8FAC-725E5D1B5587}"/>
              </a:ext>
            </a:extLst>
          </p:cNvPr>
          <p:cNvGrpSpPr/>
          <p:nvPr/>
        </p:nvGrpSpPr>
        <p:grpSpPr>
          <a:xfrm>
            <a:off x="6901225" y="2971800"/>
            <a:ext cx="572700" cy="572700"/>
            <a:chOff x="6901225" y="2971800"/>
            <a:chExt cx="572700" cy="572700"/>
          </a:xfrm>
        </p:grpSpPr>
        <p:sp>
          <p:nvSpPr>
            <p:cNvPr id="1688" name="Google Shape;1688;p65"/>
            <p:cNvSpPr/>
            <p:nvPr/>
          </p:nvSpPr>
          <p:spPr>
            <a:xfrm>
              <a:off x="6901225" y="2971800"/>
              <a:ext cx="572700" cy="572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8" name="Graphic 67" descr="List with solid fill">
              <a:extLst>
                <a:ext uri="{FF2B5EF4-FFF2-40B4-BE49-F238E27FC236}">
                  <a16:creationId xmlns:a16="http://schemas.microsoft.com/office/drawing/2014/main" id="{5762645A-F7FA-4EF8-806C-3CEF4A023154}"/>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rcRect/>
            <a:stretch/>
          </p:blipFill>
          <p:spPr>
            <a:xfrm>
              <a:off x="6979423" y="3064657"/>
              <a:ext cx="393404" cy="393404"/>
            </a:xfrm>
            <a:prstGeom prst="rect">
              <a:avLst/>
            </a:prstGeom>
          </p:spPr>
        </p:pic>
      </p:grpSp>
      <p:grpSp>
        <p:nvGrpSpPr>
          <p:cNvPr id="9" name="Group 8">
            <a:extLst>
              <a:ext uri="{FF2B5EF4-FFF2-40B4-BE49-F238E27FC236}">
                <a16:creationId xmlns:a16="http://schemas.microsoft.com/office/drawing/2014/main" id="{1BC56E35-8768-4EE5-B1C2-088E2354FF18}"/>
              </a:ext>
            </a:extLst>
          </p:cNvPr>
          <p:cNvGrpSpPr/>
          <p:nvPr/>
        </p:nvGrpSpPr>
        <p:grpSpPr>
          <a:xfrm>
            <a:off x="6901225" y="2200275"/>
            <a:ext cx="572700" cy="572700"/>
            <a:chOff x="6901225" y="2200275"/>
            <a:chExt cx="572700" cy="572700"/>
          </a:xfrm>
        </p:grpSpPr>
        <p:sp>
          <p:nvSpPr>
            <p:cNvPr id="1687" name="Google Shape;1687;p65"/>
            <p:cNvSpPr/>
            <p:nvPr/>
          </p:nvSpPr>
          <p:spPr>
            <a:xfrm>
              <a:off x="6901225" y="2200275"/>
              <a:ext cx="572700" cy="572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9" name="Graphic 68" descr="Badge Tick with solid fill">
              <a:extLst>
                <a:ext uri="{FF2B5EF4-FFF2-40B4-BE49-F238E27FC236}">
                  <a16:creationId xmlns:a16="http://schemas.microsoft.com/office/drawing/2014/main" id="{4AE94CE7-0847-4ED1-B8A1-360B5C2A2E5E}"/>
                </a:ext>
              </a:extLst>
            </p:cNvPr>
            <p:cNvPicPr>
              <a:picLocks noChangeAspect="1"/>
            </p:cNvPicPr>
            <p:nvPr/>
          </p:nvPicPr>
          <p:blipFill>
            <a:blip r:embed="rId13" cstate="screen">
              <a:extLst>
                <a:ext uri="{28A0092B-C50C-407E-A947-70E740481C1C}">
                  <a14:useLocalDpi xmlns:a14="http://schemas.microsoft.com/office/drawing/2010/main"/>
                </a:ext>
                <a:ext uri="{96DAC541-7B7A-43D3-8B79-37D633B846F1}">
                  <asvg:svgBlip xmlns:asvg="http://schemas.microsoft.com/office/drawing/2016/SVG/main" r:embed="rId14"/>
                </a:ext>
              </a:extLst>
            </a:blip>
            <a:srcRect/>
            <a:stretch/>
          </p:blipFill>
          <p:spPr>
            <a:xfrm>
              <a:off x="6990873" y="2285265"/>
              <a:ext cx="393404" cy="393404"/>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70"/>
                                        </p:tgtEl>
                                        <p:attrNameLst>
                                          <p:attrName>style.visibility</p:attrName>
                                        </p:attrNameLst>
                                      </p:cBhvr>
                                      <p:to>
                                        <p:strVal val="visible"/>
                                      </p:to>
                                    </p:set>
                                    <p:anim calcmode="lin" valueType="num">
                                      <p:cBhvr>
                                        <p:cTn id="7" dur="500" fill="hold"/>
                                        <p:tgtEl>
                                          <p:spTgt spid="1670"/>
                                        </p:tgtEl>
                                        <p:attrNameLst>
                                          <p:attrName>ppt_w</p:attrName>
                                        </p:attrNameLst>
                                      </p:cBhvr>
                                      <p:tavLst>
                                        <p:tav tm="0">
                                          <p:val>
                                            <p:fltVal val="0"/>
                                          </p:val>
                                        </p:tav>
                                        <p:tav tm="100000">
                                          <p:val>
                                            <p:strVal val="#ppt_w"/>
                                          </p:val>
                                        </p:tav>
                                      </p:tavLst>
                                    </p:anim>
                                    <p:anim calcmode="lin" valueType="num">
                                      <p:cBhvr>
                                        <p:cTn id="8" dur="500" fill="hold"/>
                                        <p:tgtEl>
                                          <p:spTgt spid="1670"/>
                                        </p:tgtEl>
                                        <p:attrNameLst>
                                          <p:attrName>ppt_h</p:attrName>
                                        </p:attrNameLst>
                                      </p:cBhvr>
                                      <p:tavLst>
                                        <p:tav tm="0">
                                          <p:val>
                                            <p:fltVal val="0"/>
                                          </p:val>
                                        </p:tav>
                                        <p:tav tm="100000">
                                          <p:val>
                                            <p:strVal val="#ppt_h"/>
                                          </p:val>
                                        </p:tav>
                                      </p:tavLst>
                                    </p:anim>
                                    <p:animEffect transition="in" filter="fade">
                                      <p:cBhvr>
                                        <p:cTn id="9" dur="500"/>
                                        <p:tgtEl>
                                          <p:spTgt spid="1670"/>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676"/>
                                        </p:tgtEl>
                                        <p:attrNameLst>
                                          <p:attrName>style.visibility</p:attrName>
                                        </p:attrNameLst>
                                      </p:cBhvr>
                                      <p:to>
                                        <p:strVal val="visible"/>
                                      </p:to>
                                    </p:set>
                                    <p:animEffect transition="in" filter="wipe(down)">
                                      <p:cBhvr>
                                        <p:cTn id="19" dur="500"/>
                                        <p:tgtEl>
                                          <p:spTgt spid="1676"/>
                                        </p:tgtEl>
                                      </p:cBhvr>
                                    </p:animEffect>
                                  </p:childTnLst>
                                </p:cTn>
                              </p:par>
                              <p:par>
                                <p:cTn id="20" presetID="53" presetClass="entr" presetSubtype="16"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664"/>
                                        </p:tgtEl>
                                        <p:attrNameLst>
                                          <p:attrName>style.visibility</p:attrName>
                                        </p:attrNameLst>
                                      </p:cBhvr>
                                      <p:to>
                                        <p:strVal val="visible"/>
                                      </p:to>
                                    </p:set>
                                    <p:anim calcmode="lin" valueType="num">
                                      <p:cBhvr>
                                        <p:cTn id="27" dur="500" fill="hold"/>
                                        <p:tgtEl>
                                          <p:spTgt spid="1664"/>
                                        </p:tgtEl>
                                        <p:attrNameLst>
                                          <p:attrName>ppt_w</p:attrName>
                                        </p:attrNameLst>
                                      </p:cBhvr>
                                      <p:tavLst>
                                        <p:tav tm="0">
                                          <p:val>
                                            <p:fltVal val="0"/>
                                          </p:val>
                                        </p:tav>
                                        <p:tav tm="100000">
                                          <p:val>
                                            <p:strVal val="#ppt_w"/>
                                          </p:val>
                                        </p:tav>
                                      </p:tavLst>
                                    </p:anim>
                                    <p:anim calcmode="lin" valueType="num">
                                      <p:cBhvr>
                                        <p:cTn id="28" dur="500" fill="hold"/>
                                        <p:tgtEl>
                                          <p:spTgt spid="1664"/>
                                        </p:tgtEl>
                                        <p:attrNameLst>
                                          <p:attrName>ppt_h</p:attrName>
                                        </p:attrNameLst>
                                      </p:cBhvr>
                                      <p:tavLst>
                                        <p:tav tm="0">
                                          <p:val>
                                            <p:fltVal val="0"/>
                                          </p:val>
                                        </p:tav>
                                        <p:tav tm="100000">
                                          <p:val>
                                            <p:strVal val="#ppt_h"/>
                                          </p:val>
                                        </p:tav>
                                      </p:tavLst>
                                    </p:anim>
                                    <p:animEffect transition="in" filter="fade">
                                      <p:cBhvr>
                                        <p:cTn id="29" dur="500"/>
                                        <p:tgtEl>
                                          <p:spTgt spid="166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1681"/>
                                        </p:tgtEl>
                                        <p:attrNameLst>
                                          <p:attrName>style.visibility</p:attrName>
                                        </p:attrNameLst>
                                      </p:cBhvr>
                                      <p:to>
                                        <p:strVal val="visible"/>
                                      </p:to>
                                    </p:set>
                                    <p:animEffect transition="in" filter="wipe(left)">
                                      <p:cBhvr>
                                        <p:cTn id="34" dur="500"/>
                                        <p:tgtEl>
                                          <p:spTgt spid="1681"/>
                                        </p:tgtEl>
                                      </p:cBhvr>
                                    </p:animEffect>
                                  </p:childTnLst>
                                </p:cTn>
                              </p:par>
                              <p:par>
                                <p:cTn id="35" presetID="53" presetClass="entr" presetSubtype="16" fill="hold" nodeType="with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Effect transition="in" filter="fade">
                                      <p:cBhvr>
                                        <p:cTn id="39" dur="500"/>
                                        <p:tgtEl>
                                          <p:spTgt spid="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672"/>
                                        </p:tgtEl>
                                        <p:attrNameLst>
                                          <p:attrName>style.visibility</p:attrName>
                                        </p:attrNameLst>
                                      </p:cBhvr>
                                      <p:to>
                                        <p:strVal val="visible"/>
                                      </p:to>
                                    </p:set>
                                    <p:anim calcmode="lin" valueType="num">
                                      <p:cBhvr>
                                        <p:cTn id="42" dur="500" fill="hold"/>
                                        <p:tgtEl>
                                          <p:spTgt spid="1672"/>
                                        </p:tgtEl>
                                        <p:attrNameLst>
                                          <p:attrName>ppt_w</p:attrName>
                                        </p:attrNameLst>
                                      </p:cBhvr>
                                      <p:tavLst>
                                        <p:tav tm="0">
                                          <p:val>
                                            <p:fltVal val="0"/>
                                          </p:val>
                                        </p:tav>
                                        <p:tav tm="100000">
                                          <p:val>
                                            <p:strVal val="#ppt_w"/>
                                          </p:val>
                                        </p:tav>
                                      </p:tavLst>
                                    </p:anim>
                                    <p:anim calcmode="lin" valueType="num">
                                      <p:cBhvr>
                                        <p:cTn id="43" dur="500" fill="hold"/>
                                        <p:tgtEl>
                                          <p:spTgt spid="1672"/>
                                        </p:tgtEl>
                                        <p:attrNameLst>
                                          <p:attrName>ppt_h</p:attrName>
                                        </p:attrNameLst>
                                      </p:cBhvr>
                                      <p:tavLst>
                                        <p:tav tm="0">
                                          <p:val>
                                            <p:fltVal val="0"/>
                                          </p:val>
                                        </p:tav>
                                        <p:tav tm="100000">
                                          <p:val>
                                            <p:strVal val="#ppt_h"/>
                                          </p:val>
                                        </p:tav>
                                      </p:tavLst>
                                    </p:anim>
                                    <p:animEffect transition="in" filter="fade">
                                      <p:cBhvr>
                                        <p:cTn id="44" dur="500"/>
                                        <p:tgtEl>
                                          <p:spTgt spid="1672"/>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nodeType="clickEffect">
                                  <p:stCondLst>
                                    <p:cond delay="0"/>
                                  </p:stCondLst>
                                  <p:childTnLst>
                                    <p:set>
                                      <p:cBhvr>
                                        <p:cTn id="48" dur="1" fill="hold">
                                          <p:stCondLst>
                                            <p:cond delay="0"/>
                                          </p:stCondLst>
                                        </p:cTn>
                                        <p:tgtEl>
                                          <p:spTgt spid="1679"/>
                                        </p:tgtEl>
                                        <p:attrNameLst>
                                          <p:attrName>style.visibility</p:attrName>
                                        </p:attrNameLst>
                                      </p:cBhvr>
                                      <p:to>
                                        <p:strVal val="visible"/>
                                      </p:to>
                                    </p:set>
                                    <p:animEffect transition="in" filter="wipe(down)">
                                      <p:cBhvr>
                                        <p:cTn id="49" dur="500"/>
                                        <p:tgtEl>
                                          <p:spTgt spid="1679"/>
                                        </p:tgtEl>
                                      </p:cBhvr>
                                    </p:animEffect>
                                  </p:childTnLst>
                                </p:cTn>
                              </p:par>
                              <p:par>
                                <p:cTn id="50" presetID="53" presetClass="entr" presetSubtype="16" fill="hold" nodeType="withEffect">
                                  <p:stCondLst>
                                    <p:cond delay="0"/>
                                  </p:stCondLst>
                                  <p:childTnLst>
                                    <p:set>
                                      <p:cBhvr>
                                        <p:cTn id="51" dur="1" fill="hold">
                                          <p:stCondLst>
                                            <p:cond delay="0"/>
                                          </p:stCondLst>
                                        </p:cTn>
                                        <p:tgtEl>
                                          <p:spTgt spid="7"/>
                                        </p:tgtEl>
                                        <p:attrNameLst>
                                          <p:attrName>style.visibility</p:attrName>
                                        </p:attrNameLst>
                                      </p:cBhvr>
                                      <p:to>
                                        <p:strVal val="visible"/>
                                      </p:to>
                                    </p:set>
                                    <p:anim calcmode="lin" valueType="num">
                                      <p:cBhvr>
                                        <p:cTn id="52" dur="500" fill="hold"/>
                                        <p:tgtEl>
                                          <p:spTgt spid="7"/>
                                        </p:tgtEl>
                                        <p:attrNameLst>
                                          <p:attrName>ppt_w</p:attrName>
                                        </p:attrNameLst>
                                      </p:cBhvr>
                                      <p:tavLst>
                                        <p:tav tm="0">
                                          <p:val>
                                            <p:fltVal val="0"/>
                                          </p:val>
                                        </p:tav>
                                        <p:tav tm="100000">
                                          <p:val>
                                            <p:strVal val="#ppt_w"/>
                                          </p:val>
                                        </p:tav>
                                      </p:tavLst>
                                    </p:anim>
                                    <p:anim calcmode="lin" valueType="num">
                                      <p:cBhvr>
                                        <p:cTn id="53" dur="500" fill="hold"/>
                                        <p:tgtEl>
                                          <p:spTgt spid="7"/>
                                        </p:tgtEl>
                                        <p:attrNameLst>
                                          <p:attrName>ppt_h</p:attrName>
                                        </p:attrNameLst>
                                      </p:cBhvr>
                                      <p:tavLst>
                                        <p:tav tm="0">
                                          <p:val>
                                            <p:fltVal val="0"/>
                                          </p:val>
                                        </p:tav>
                                        <p:tav tm="100000">
                                          <p:val>
                                            <p:strVal val="#ppt_h"/>
                                          </p:val>
                                        </p:tav>
                                      </p:tavLst>
                                    </p:anim>
                                    <p:animEffect transition="in" filter="fade">
                                      <p:cBhvr>
                                        <p:cTn id="54" dur="500"/>
                                        <p:tgtEl>
                                          <p:spTgt spid="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666"/>
                                        </p:tgtEl>
                                        <p:attrNameLst>
                                          <p:attrName>style.visibility</p:attrName>
                                        </p:attrNameLst>
                                      </p:cBhvr>
                                      <p:to>
                                        <p:strVal val="visible"/>
                                      </p:to>
                                    </p:set>
                                    <p:anim calcmode="lin" valueType="num">
                                      <p:cBhvr>
                                        <p:cTn id="57" dur="500" fill="hold"/>
                                        <p:tgtEl>
                                          <p:spTgt spid="1666"/>
                                        </p:tgtEl>
                                        <p:attrNameLst>
                                          <p:attrName>ppt_w</p:attrName>
                                        </p:attrNameLst>
                                      </p:cBhvr>
                                      <p:tavLst>
                                        <p:tav tm="0">
                                          <p:val>
                                            <p:fltVal val="0"/>
                                          </p:val>
                                        </p:tav>
                                        <p:tav tm="100000">
                                          <p:val>
                                            <p:strVal val="#ppt_w"/>
                                          </p:val>
                                        </p:tav>
                                      </p:tavLst>
                                    </p:anim>
                                    <p:anim calcmode="lin" valueType="num">
                                      <p:cBhvr>
                                        <p:cTn id="58" dur="500" fill="hold"/>
                                        <p:tgtEl>
                                          <p:spTgt spid="1666"/>
                                        </p:tgtEl>
                                        <p:attrNameLst>
                                          <p:attrName>ppt_h</p:attrName>
                                        </p:attrNameLst>
                                      </p:cBhvr>
                                      <p:tavLst>
                                        <p:tav tm="0">
                                          <p:val>
                                            <p:fltVal val="0"/>
                                          </p:val>
                                        </p:tav>
                                        <p:tav tm="100000">
                                          <p:val>
                                            <p:strVal val="#ppt_h"/>
                                          </p:val>
                                        </p:tav>
                                      </p:tavLst>
                                    </p:anim>
                                    <p:animEffect transition="in" filter="fade">
                                      <p:cBhvr>
                                        <p:cTn id="59" dur="500"/>
                                        <p:tgtEl>
                                          <p:spTgt spid="1666"/>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nodeType="clickEffect">
                                  <p:stCondLst>
                                    <p:cond delay="0"/>
                                  </p:stCondLst>
                                  <p:childTnLst>
                                    <p:set>
                                      <p:cBhvr>
                                        <p:cTn id="63" dur="1" fill="hold">
                                          <p:stCondLst>
                                            <p:cond delay="0"/>
                                          </p:stCondLst>
                                        </p:cTn>
                                        <p:tgtEl>
                                          <p:spTgt spid="1682"/>
                                        </p:tgtEl>
                                        <p:attrNameLst>
                                          <p:attrName>style.visibility</p:attrName>
                                        </p:attrNameLst>
                                      </p:cBhvr>
                                      <p:to>
                                        <p:strVal val="visible"/>
                                      </p:to>
                                    </p:set>
                                    <p:animEffect transition="in" filter="wipe(left)">
                                      <p:cBhvr>
                                        <p:cTn id="64" dur="500"/>
                                        <p:tgtEl>
                                          <p:spTgt spid="1682"/>
                                        </p:tgtEl>
                                      </p:cBhvr>
                                    </p:animEffect>
                                  </p:childTnLst>
                                </p:cTn>
                              </p:par>
                              <p:par>
                                <p:cTn id="65" presetID="53" presetClass="entr" presetSubtype="16" fill="hold" nodeType="withEffect">
                                  <p:stCondLst>
                                    <p:cond delay="0"/>
                                  </p:stCondLst>
                                  <p:childTnLst>
                                    <p:set>
                                      <p:cBhvr>
                                        <p:cTn id="66" dur="1" fill="hold">
                                          <p:stCondLst>
                                            <p:cond delay="0"/>
                                          </p:stCondLst>
                                        </p:cTn>
                                        <p:tgtEl>
                                          <p:spTgt spid="8"/>
                                        </p:tgtEl>
                                        <p:attrNameLst>
                                          <p:attrName>style.visibility</p:attrName>
                                        </p:attrNameLst>
                                      </p:cBhvr>
                                      <p:to>
                                        <p:strVal val="visible"/>
                                      </p:to>
                                    </p:set>
                                    <p:anim calcmode="lin" valueType="num">
                                      <p:cBhvr>
                                        <p:cTn id="67" dur="500" fill="hold"/>
                                        <p:tgtEl>
                                          <p:spTgt spid="8"/>
                                        </p:tgtEl>
                                        <p:attrNameLst>
                                          <p:attrName>ppt_w</p:attrName>
                                        </p:attrNameLst>
                                      </p:cBhvr>
                                      <p:tavLst>
                                        <p:tav tm="0">
                                          <p:val>
                                            <p:fltVal val="0"/>
                                          </p:val>
                                        </p:tav>
                                        <p:tav tm="100000">
                                          <p:val>
                                            <p:strVal val="#ppt_w"/>
                                          </p:val>
                                        </p:tav>
                                      </p:tavLst>
                                    </p:anim>
                                    <p:anim calcmode="lin" valueType="num">
                                      <p:cBhvr>
                                        <p:cTn id="68" dur="500" fill="hold"/>
                                        <p:tgtEl>
                                          <p:spTgt spid="8"/>
                                        </p:tgtEl>
                                        <p:attrNameLst>
                                          <p:attrName>ppt_h</p:attrName>
                                        </p:attrNameLst>
                                      </p:cBhvr>
                                      <p:tavLst>
                                        <p:tav tm="0">
                                          <p:val>
                                            <p:fltVal val="0"/>
                                          </p:val>
                                        </p:tav>
                                        <p:tav tm="100000">
                                          <p:val>
                                            <p:strVal val="#ppt_h"/>
                                          </p:val>
                                        </p:tav>
                                      </p:tavLst>
                                    </p:anim>
                                    <p:animEffect transition="in" filter="fade">
                                      <p:cBhvr>
                                        <p:cTn id="69" dur="500"/>
                                        <p:tgtEl>
                                          <p:spTgt spid="8"/>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674"/>
                                        </p:tgtEl>
                                        <p:attrNameLst>
                                          <p:attrName>style.visibility</p:attrName>
                                        </p:attrNameLst>
                                      </p:cBhvr>
                                      <p:to>
                                        <p:strVal val="visible"/>
                                      </p:to>
                                    </p:set>
                                    <p:anim calcmode="lin" valueType="num">
                                      <p:cBhvr>
                                        <p:cTn id="72" dur="500" fill="hold"/>
                                        <p:tgtEl>
                                          <p:spTgt spid="1674"/>
                                        </p:tgtEl>
                                        <p:attrNameLst>
                                          <p:attrName>ppt_w</p:attrName>
                                        </p:attrNameLst>
                                      </p:cBhvr>
                                      <p:tavLst>
                                        <p:tav tm="0">
                                          <p:val>
                                            <p:fltVal val="0"/>
                                          </p:val>
                                        </p:tav>
                                        <p:tav tm="100000">
                                          <p:val>
                                            <p:strVal val="#ppt_w"/>
                                          </p:val>
                                        </p:tav>
                                      </p:tavLst>
                                    </p:anim>
                                    <p:anim calcmode="lin" valueType="num">
                                      <p:cBhvr>
                                        <p:cTn id="73" dur="500" fill="hold"/>
                                        <p:tgtEl>
                                          <p:spTgt spid="1674"/>
                                        </p:tgtEl>
                                        <p:attrNameLst>
                                          <p:attrName>ppt_h</p:attrName>
                                        </p:attrNameLst>
                                      </p:cBhvr>
                                      <p:tavLst>
                                        <p:tav tm="0">
                                          <p:val>
                                            <p:fltVal val="0"/>
                                          </p:val>
                                        </p:tav>
                                        <p:tav tm="100000">
                                          <p:val>
                                            <p:strVal val="#ppt_h"/>
                                          </p:val>
                                        </p:tav>
                                      </p:tavLst>
                                    </p:anim>
                                    <p:animEffect transition="in" filter="fade">
                                      <p:cBhvr>
                                        <p:cTn id="74" dur="500"/>
                                        <p:tgtEl>
                                          <p:spTgt spid="1674"/>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4" fill="hold" nodeType="clickEffect">
                                  <p:stCondLst>
                                    <p:cond delay="0"/>
                                  </p:stCondLst>
                                  <p:childTnLst>
                                    <p:set>
                                      <p:cBhvr>
                                        <p:cTn id="78" dur="1" fill="hold">
                                          <p:stCondLst>
                                            <p:cond delay="0"/>
                                          </p:stCondLst>
                                        </p:cTn>
                                        <p:tgtEl>
                                          <p:spTgt spid="1683"/>
                                        </p:tgtEl>
                                        <p:attrNameLst>
                                          <p:attrName>style.visibility</p:attrName>
                                        </p:attrNameLst>
                                      </p:cBhvr>
                                      <p:to>
                                        <p:strVal val="visible"/>
                                      </p:to>
                                    </p:set>
                                    <p:animEffect transition="in" filter="wipe(down)">
                                      <p:cBhvr>
                                        <p:cTn id="79" dur="500"/>
                                        <p:tgtEl>
                                          <p:spTgt spid="1683"/>
                                        </p:tgtEl>
                                      </p:cBhvr>
                                    </p:animEffect>
                                  </p:childTnLst>
                                </p:cTn>
                              </p:par>
                              <p:par>
                                <p:cTn id="80" presetID="53" presetClass="entr" presetSubtype="16" fill="hold" nodeType="withEffect">
                                  <p:stCondLst>
                                    <p:cond delay="0"/>
                                  </p:stCondLst>
                                  <p:childTnLst>
                                    <p:set>
                                      <p:cBhvr>
                                        <p:cTn id="81" dur="1" fill="hold">
                                          <p:stCondLst>
                                            <p:cond delay="0"/>
                                          </p:stCondLst>
                                        </p:cTn>
                                        <p:tgtEl>
                                          <p:spTgt spid="9"/>
                                        </p:tgtEl>
                                        <p:attrNameLst>
                                          <p:attrName>style.visibility</p:attrName>
                                        </p:attrNameLst>
                                      </p:cBhvr>
                                      <p:to>
                                        <p:strVal val="visible"/>
                                      </p:to>
                                    </p:set>
                                    <p:anim calcmode="lin" valueType="num">
                                      <p:cBhvr>
                                        <p:cTn id="82" dur="500" fill="hold"/>
                                        <p:tgtEl>
                                          <p:spTgt spid="9"/>
                                        </p:tgtEl>
                                        <p:attrNameLst>
                                          <p:attrName>ppt_w</p:attrName>
                                        </p:attrNameLst>
                                      </p:cBhvr>
                                      <p:tavLst>
                                        <p:tav tm="0">
                                          <p:val>
                                            <p:fltVal val="0"/>
                                          </p:val>
                                        </p:tav>
                                        <p:tav tm="100000">
                                          <p:val>
                                            <p:strVal val="#ppt_w"/>
                                          </p:val>
                                        </p:tav>
                                      </p:tavLst>
                                    </p:anim>
                                    <p:anim calcmode="lin" valueType="num">
                                      <p:cBhvr>
                                        <p:cTn id="83" dur="500" fill="hold"/>
                                        <p:tgtEl>
                                          <p:spTgt spid="9"/>
                                        </p:tgtEl>
                                        <p:attrNameLst>
                                          <p:attrName>ppt_h</p:attrName>
                                        </p:attrNameLst>
                                      </p:cBhvr>
                                      <p:tavLst>
                                        <p:tav tm="0">
                                          <p:val>
                                            <p:fltVal val="0"/>
                                          </p:val>
                                        </p:tav>
                                        <p:tav tm="100000">
                                          <p:val>
                                            <p:strVal val="#ppt_h"/>
                                          </p:val>
                                        </p:tav>
                                      </p:tavLst>
                                    </p:anim>
                                    <p:animEffect transition="in" filter="fade">
                                      <p:cBhvr>
                                        <p:cTn id="84" dur="500"/>
                                        <p:tgtEl>
                                          <p:spTgt spid="9"/>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1668"/>
                                        </p:tgtEl>
                                        <p:attrNameLst>
                                          <p:attrName>style.visibility</p:attrName>
                                        </p:attrNameLst>
                                      </p:cBhvr>
                                      <p:to>
                                        <p:strVal val="visible"/>
                                      </p:to>
                                    </p:set>
                                    <p:anim calcmode="lin" valueType="num">
                                      <p:cBhvr>
                                        <p:cTn id="87" dur="500" fill="hold"/>
                                        <p:tgtEl>
                                          <p:spTgt spid="1668"/>
                                        </p:tgtEl>
                                        <p:attrNameLst>
                                          <p:attrName>ppt_w</p:attrName>
                                        </p:attrNameLst>
                                      </p:cBhvr>
                                      <p:tavLst>
                                        <p:tav tm="0">
                                          <p:val>
                                            <p:fltVal val="0"/>
                                          </p:val>
                                        </p:tav>
                                        <p:tav tm="100000">
                                          <p:val>
                                            <p:strVal val="#ppt_w"/>
                                          </p:val>
                                        </p:tav>
                                      </p:tavLst>
                                    </p:anim>
                                    <p:anim calcmode="lin" valueType="num">
                                      <p:cBhvr>
                                        <p:cTn id="88" dur="500" fill="hold"/>
                                        <p:tgtEl>
                                          <p:spTgt spid="1668"/>
                                        </p:tgtEl>
                                        <p:attrNameLst>
                                          <p:attrName>ppt_h</p:attrName>
                                        </p:attrNameLst>
                                      </p:cBhvr>
                                      <p:tavLst>
                                        <p:tav tm="0">
                                          <p:val>
                                            <p:fltVal val="0"/>
                                          </p:val>
                                        </p:tav>
                                        <p:tav tm="100000">
                                          <p:val>
                                            <p:strVal val="#ppt_h"/>
                                          </p:val>
                                        </p:tav>
                                      </p:tavLst>
                                    </p:anim>
                                    <p:animEffect transition="in" filter="fade">
                                      <p:cBhvr>
                                        <p:cTn id="89" dur="500"/>
                                        <p:tgtEl>
                                          <p:spTgt spid="16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4" grpId="0"/>
      <p:bldP spid="1666" grpId="0"/>
      <p:bldP spid="1668" grpId="0"/>
      <p:bldP spid="1670" grpId="0"/>
      <p:bldP spid="1672" grpId="0"/>
      <p:bldP spid="167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18"/>
        <p:cNvGrpSpPr/>
        <p:nvPr/>
      </p:nvGrpSpPr>
      <p:grpSpPr>
        <a:xfrm>
          <a:off x="0" y="0"/>
          <a:ext cx="0" cy="0"/>
          <a:chOff x="0" y="0"/>
          <a:chExt cx="0" cy="0"/>
        </a:xfrm>
      </p:grpSpPr>
      <p:sp>
        <p:nvSpPr>
          <p:cNvPr id="1319" name="Google Shape;1319;p55"/>
          <p:cNvSpPr/>
          <p:nvPr/>
        </p:nvSpPr>
        <p:spPr>
          <a:xfrm>
            <a:off x="2829400" y="1152525"/>
            <a:ext cx="1673526" cy="3353100"/>
          </a:xfrm>
          <a:prstGeom prst="roundRect">
            <a:avLst>
              <a:gd name="adj" fmla="val 12109"/>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0" name="Google Shape;1320;p55"/>
          <p:cNvSpPr/>
          <p:nvPr/>
        </p:nvSpPr>
        <p:spPr>
          <a:xfrm>
            <a:off x="4951001" y="1152525"/>
            <a:ext cx="1673526" cy="3353100"/>
          </a:xfrm>
          <a:prstGeom prst="roundRect">
            <a:avLst>
              <a:gd name="adj" fmla="val 12109"/>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 name="Google Shape;1321;p55"/>
          <p:cNvSpPr/>
          <p:nvPr/>
        </p:nvSpPr>
        <p:spPr>
          <a:xfrm>
            <a:off x="747725" y="1152525"/>
            <a:ext cx="1673526" cy="3353100"/>
          </a:xfrm>
          <a:prstGeom prst="roundRect">
            <a:avLst>
              <a:gd name="adj" fmla="val 12109"/>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2" name="Google Shape;1322;p55"/>
          <p:cNvSpPr txBox="1">
            <a:spLocks noGrp="1"/>
          </p:cNvSpPr>
          <p:nvPr>
            <p:ph type="title"/>
          </p:nvPr>
        </p:nvSpPr>
        <p:spPr>
          <a:xfrm>
            <a:off x="720000" y="434100"/>
            <a:ext cx="7704000" cy="642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GB" dirty="0"/>
              <a:t>WHAT IF I DON’T KNOW?</a:t>
            </a:r>
          </a:p>
        </p:txBody>
      </p:sp>
      <p:sp>
        <p:nvSpPr>
          <p:cNvPr id="1323" name="Google Shape;1323;p55"/>
          <p:cNvSpPr txBox="1"/>
          <p:nvPr/>
        </p:nvSpPr>
        <p:spPr>
          <a:xfrm>
            <a:off x="800688" y="2571750"/>
            <a:ext cx="1567600" cy="1845575"/>
          </a:xfrm>
          <a:prstGeom prst="rect">
            <a:avLst/>
          </a:prstGeom>
          <a:noFill/>
          <a:ln>
            <a:noFill/>
          </a:ln>
        </p:spPr>
        <p:txBody>
          <a:bodyPr spcFirstLastPara="1" wrap="square" lIns="91425" tIns="91425" rIns="91425" bIns="91425" anchor="t" anchorCtr="0">
            <a:noAutofit/>
          </a:bodyPr>
          <a:lstStyle/>
          <a:p>
            <a:pPr marL="139700" lvl="0" algn="l" rtl="0">
              <a:spcBef>
                <a:spcPts val="0"/>
              </a:spcBef>
              <a:spcAft>
                <a:spcPts val="0"/>
              </a:spcAft>
              <a:buClr>
                <a:schemeClr val="lt1"/>
              </a:buClr>
              <a:buSzPts val="1400"/>
            </a:pPr>
            <a:r>
              <a:rPr lang="en-GB" dirty="0">
                <a:solidFill>
                  <a:schemeClr val="lt1"/>
                </a:solidFill>
                <a:latin typeface="+mn-lt"/>
                <a:ea typeface="DM Sans"/>
                <a:cs typeface="DM Sans"/>
                <a:sym typeface="DM Sans"/>
              </a:rPr>
              <a:t>There will be people to help in your college</a:t>
            </a:r>
          </a:p>
        </p:txBody>
      </p:sp>
      <p:sp>
        <p:nvSpPr>
          <p:cNvPr id="1327" name="Google Shape;1327;p55"/>
          <p:cNvSpPr/>
          <p:nvPr/>
        </p:nvSpPr>
        <p:spPr>
          <a:xfrm rot="10800000">
            <a:off x="1130139" y="1536663"/>
            <a:ext cx="908700" cy="908700"/>
          </a:xfrm>
          <a:prstGeom prst="ellipse">
            <a:avLst/>
          </a:prstGeom>
          <a:solidFill>
            <a:schemeClr val="lt1"/>
          </a:solidFill>
          <a:ln w="28575" cap="flat" cmpd="sng">
            <a:solidFill>
              <a:schemeClr val="lt1"/>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sp>
        <p:nvSpPr>
          <p:cNvPr id="1328" name="Google Shape;1328;p55"/>
          <p:cNvSpPr/>
          <p:nvPr/>
        </p:nvSpPr>
        <p:spPr>
          <a:xfrm rot="10800000">
            <a:off x="3211814" y="1536663"/>
            <a:ext cx="908700" cy="908700"/>
          </a:xfrm>
          <a:prstGeom prst="ellipse">
            <a:avLst/>
          </a:prstGeom>
          <a:solidFill>
            <a:schemeClr val="lt1"/>
          </a:solidFill>
          <a:ln w="28575" cap="flat" cmpd="sng">
            <a:solidFill>
              <a:schemeClr val="lt1"/>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sp>
        <p:nvSpPr>
          <p:cNvPr id="1329" name="Google Shape;1329;p55"/>
          <p:cNvSpPr/>
          <p:nvPr/>
        </p:nvSpPr>
        <p:spPr>
          <a:xfrm rot="10800000">
            <a:off x="5333414" y="1536663"/>
            <a:ext cx="908700" cy="908700"/>
          </a:xfrm>
          <a:prstGeom prst="ellipse">
            <a:avLst/>
          </a:prstGeom>
          <a:solidFill>
            <a:schemeClr val="lt1"/>
          </a:solidFill>
          <a:ln w="28575" cap="flat" cmpd="sng">
            <a:solidFill>
              <a:schemeClr val="lt1"/>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sp>
        <p:nvSpPr>
          <p:cNvPr id="33" name="Google Shape;1319;p55">
            <a:extLst>
              <a:ext uri="{FF2B5EF4-FFF2-40B4-BE49-F238E27FC236}">
                <a16:creationId xmlns:a16="http://schemas.microsoft.com/office/drawing/2014/main" id="{CDED1BE8-E3FD-421B-B66A-30878B72636D}"/>
              </a:ext>
            </a:extLst>
          </p:cNvPr>
          <p:cNvSpPr/>
          <p:nvPr/>
        </p:nvSpPr>
        <p:spPr>
          <a:xfrm>
            <a:off x="7032677" y="1152525"/>
            <a:ext cx="1673526" cy="3353100"/>
          </a:xfrm>
          <a:prstGeom prst="roundRect">
            <a:avLst>
              <a:gd name="adj" fmla="val 12109"/>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328;p55">
            <a:extLst>
              <a:ext uri="{FF2B5EF4-FFF2-40B4-BE49-F238E27FC236}">
                <a16:creationId xmlns:a16="http://schemas.microsoft.com/office/drawing/2014/main" id="{A84FF9F8-6E17-421C-B687-DA4646859F6A}"/>
              </a:ext>
            </a:extLst>
          </p:cNvPr>
          <p:cNvSpPr/>
          <p:nvPr/>
        </p:nvSpPr>
        <p:spPr>
          <a:xfrm rot="10800000">
            <a:off x="7415090" y="1536663"/>
            <a:ext cx="908700" cy="908700"/>
          </a:xfrm>
          <a:prstGeom prst="ellipse">
            <a:avLst/>
          </a:prstGeom>
          <a:solidFill>
            <a:schemeClr val="lt1"/>
          </a:solidFill>
          <a:ln w="28575" cap="flat" cmpd="sng">
            <a:solidFill>
              <a:schemeClr val="lt1"/>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sp>
        <p:nvSpPr>
          <p:cNvPr id="44" name="Google Shape;1323;p55">
            <a:extLst>
              <a:ext uri="{FF2B5EF4-FFF2-40B4-BE49-F238E27FC236}">
                <a16:creationId xmlns:a16="http://schemas.microsoft.com/office/drawing/2014/main" id="{C1EEEA8E-8ABC-442E-B1DD-34AFA512593F}"/>
              </a:ext>
            </a:extLst>
          </p:cNvPr>
          <p:cNvSpPr txBox="1"/>
          <p:nvPr/>
        </p:nvSpPr>
        <p:spPr>
          <a:xfrm>
            <a:off x="2882363" y="2573965"/>
            <a:ext cx="1567600" cy="1845575"/>
          </a:xfrm>
          <a:prstGeom prst="rect">
            <a:avLst/>
          </a:prstGeom>
          <a:noFill/>
          <a:ln>
            <a:noFill/>
          </a:ln>
        </p:spPr>
        <p:txBody>
          <a:bodyPr spcFirstLastPara="1" wrap="square" lIns="91425" tIns="91425" rIns="91425" bIns="91425" anchor="t" anchorCtr="0">
            <a:noAutofit/>
          </a:bodyPr>
          <a:lstStyle/>
          <a:p>
            <a:pPr marL="139700" lvl="0" algn="l" rtl="0">
              <a:spcBef>
                <a:spcPts val="0"/>
              </a:spcBef>
              <a:spcAft>
                <a:spcPts val="0"/>
              </a:spcAft>
              <a:buClr>
                <a:schemeClr val="lt1"/>
              </a:buClr>
              <a:buSzPts val="1400"/>
            </a:pPr>
            <a:r>
              <a:rPr lang="en-GB" dirty="0">
                <a:solidFill>
                  <a:schemeClr val="lt1"/>
                </a:solidFill>
                <a:latin typeface="+mn-lt"/>
                <a:ea typeface="DM Sans"/>
                <a:cs typeface="DM Sans"/>
                <a:sym typeface="DM Sans"/>
              </a:rPr>
              <a:t>Talk to your tutors, even if you want to something that isn’t in their subject area (they don’t mind)</a:t>
            </a:r>
          </a:p>
        </p:txBody>
      </p:sp>
      <p:sp>
        <p:nvSpPr>
          <p:cNvPr id="45" name="Google Shape;1323;p55">
            <a:extLst>
              <a:ext uri="{FF2B5EF4-FFF2-40B4-BE49-F238E27FC236}">
                <a16:creationId xmlns:a16="http://schemas.microsoft.com/office/drawing/2014/main" id="{7080ECFA-E796-4CDC-A680-2DE700F671D9}"/>
              </a:ext>
            </a:extLst>
          </p:cNvPr>
          <p:cNvSpPr txBox="1"/>
          <p:nvPr/>
        </p:nvSpPr>
        <p:spPr>
          <a:xfrm>
            <a:off x="5003964" y="2571750"/>
            <a:ext cx="1567600" cy="1845575"/>
          </a:xfrm>
          <a:prstGeom prst="rect">
            <a:avLst/>
          </a:prstGeom>
          <a:noFill/>
          <a:ln>
            <a:noFill/>
          </a:ln>
        </p:spPr>
        <p:txBody>
          <a:bodyPr spcFirstLastPara="1" wrap="square" lIns="91425" tIns="91425" rIns="91425" bIns="91425" anchor="t" anchorCtr="0">
            <a:noAutofit/>
          </a:bodyPr>
          <a:lstStyle/>
          <a:p>
            <a:pPr marL="139700" lvl="0" algn="l" rtl="0">
              <a:spcBef>
                <a:spcPts val="0"/>
              </a:spcBef>
              <a:spcAft>
                <a:spcPts val="0"/>
              </a:spcAft>
              <a:buClr>
                <a:schemeClr val="lt1"/>
              </a:buClr>
              <a:buSzPts val="1400"/>
            </a:pPr>
            <a:r>
              <a:rPr lang="en-GB" dirty="0">
                <a:solidFill>
                  <a:schemeClr val="lt1"/>
                </a:solidFill>
                <a:latin typeface="+mn-lt"/>
                <a:ea typeface="DM Sans"/>
                <a:cs typeface="DM Sans"/>
                <a:sym typeface="DM Sans"/>
              </a:rPr>
              <a:t>Talk to careers advisors and progress coaches </a:t>
            </a:r>
          </a:p>
        </p:txBody>
      </p:sp>
      <p:sp>
        <p:nvSpPr>
          <p:cNvPr id="46" name="Google Shape;1323;p55">
            <a:extLst>
              <a:ext uri="{FF2B5EF4-FFF2-40B4-BE49-F238E27FC236}">
                <a16:creationId xmlns:a16="http://schemas.microsoft.com/office/drawing/2014/main" id="{9C821E97-C268-4C1E-A364-598DF66A2F74}"/>
              </a:ext>
            </a:extLst>
          </p:cNvPr>
          <p:cNvSpPr txBox="1"/>
          <p:nvPr/>
        </p:nvSpPr>
        <p:spPr>
          <a:xfrm>
            <a:off x="7085640" y="2571750"/>
            <a:ext cx="1567600" cy="1845575"/>
          </a:xfrm>
          <a:prstGeom prst="rect">
            <a:avLst/>
          </a:prstGeom>
          <a:noFill/>
          <a:ln>
            <a:noFill/>
          </a:ln>
        </p:spPr>
        <p:txBody>
          <a:bodyPr spcFirstLastPara="1" wrap="square" lIns="91425" tIns="91425" rIns="91425" bIns="91425" anchor="t" anchorCtr="0">
            <a:noAutofit/>
          </a:bodyPr>
          <a:lstStyle/>
          <a:p>
            <a:pPr marL="139700" lvl="0" algn="l" rtl="0">
              <a:spcBef>
                <a:spcPts val="0"/>
              </a:spcBef>
              <a:spcAft>
                <a:spcPts val="0"/>
              </a:spcAft>
              <a:buClr>
                <a:schemeClr val="lt1"/>
              </a:buClr>
              <a:buSzPts val="1400"/>
            </a:pPr>
            <a:r>
              <a:rPr lang="en-GB" dirty="0">
                <a:solidFill>
                  <a:schemeClr val="lt1"/>
                </a:solidFill>
                <a:latin typeface="+mn-lt"/>
                <a:ea typeface="DM Sans"/>
                <a:cs typeface="DM Sans"/>
                <a:sym typeface="DM Sans"/>
              </a:rPr>
              <a:t>Think about what interests you</a:t>
            </a:r>
          </a:p>
        </p:txBody>
      </p:sp>
      <p:pic>
        <p:nvPicPr>
          <p:cNvPr id="3" name="Graphic 2" descr="Group with solid fill">
            <a:extLst>
              <a:ext uri="{FF2B5EF4-FFF2-40B4-BE49-F238E27FC236}">
                <a16:creationId xmlns:a16="http://schemas.microsoft.com/office/drawing/2014/main" id="{CD2D185D-6B4F-4D88-8CF4-E9D4B524961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75947" y="1682471"/>
            <a:ext cx="617081" cy="617081"/>
          </a:xfrm>
          <a:prstGeom prst="rect">
            <a:avLst/>
          </a:prstGeom>
        </p:spPr>
      </p:pic>
      <p:pic>
        <p:nvPicPr>
          <p:cNvPr id="49" name="Graphic 48" descr="Chat with solid fill">
            <a:extLst>
              <a:ext uri="{FF2B5EF4-FFF2-40B4-BE49-F238E27FC236}">
                <a16:creationId xmlns:a16="http://schemas.microsoft.com/office/drawing/2014/main" id="{29E02F00-B6C7-43A3-8DE4-27EFD612AA10}"/>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3357622" y="1680627"/>
            <a:ext cx="617081" cy="617081"/>
          </a:xfrm>
          <a:prstGeom prst="rect">
            <a:avLst/>
          </a:prstGeom>
        </p:spPr>
      </p:pic>
      <p:pic>
        <p:nvPicPr>
          <p:cNvPr id="50" name="Graphic 49" descr="Information with solid fill">
            <a:extLst>
              <a:ext uri="{FF2B5EF4-FFF2-40B4-BE49-F238E27FC236}">
                <a16:creationId xmlns:a16="http://schemas.microsoft.com/office/drawing/2014/main" id="{9CC0EEB8-2FC0-452D-B2B4-D90C20D80591}"/>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5479223" y="1684356"/>
            <a:ext cx="617081" cy="617081"/>
          </a:xfrm>
          <a:prstGeom prst="rect">
            <a:avLst/>
          </a:prstGeom>
        </p:spPr>
      </p:pic>
      <p:pic>
        <p:nvPicPr>
          <p:cNvPr id="51" name="Graphic 50" descr="Dance with solid fill">
            <a:extLst>
              <a:ext uri="{FF2B5EF4-FFF2-40B4-BE49-F238E27FC236}">
                <a16:creationId xmlns:a16="http://schemas.microsoft.com/office/drawing/2014/main" id="{50D6E122-CADC-4991-9257-98463B91DFBF}"/>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7559512" y="1680627"/>
            <a:ext cx="617081" cy="617081"/>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59"/>
        <p:cNvGrpSpPr/>
        <p:nvPr/>
      </p:nvGrpSpPr>
      <p:grpSpPr>
        <a:xfrm>
          <a:off x="0" y="0"/>
          <a:ext cx="0" cy="0"/>
          <a:chOff x="0" y="0"/>
          <a:chExt cx="0" cy="0"/>
        </a:xfrm>
      </p:grpSpPr>
      <p:sp>
        <p:nvSpPr>
          <p:cNvPr id="1260" name="Google Shape;1260;p52"/>
          <p:cNvSpPr txBox="1">
            <a:spLocks noGrp="1"/>
          </p:cNvSpPr>
          <p:nvPr>
            <p:ph type="title"/>
          </p:nvPr>
        </p:nvSpPr>
        <p:spPr>
          <a:xfrm>
            <a:off x="720000" y="434100"/>
            <a:ext cx="7704000" cy="642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GB" dirty="0"/>
              <a:t>WHAT IF I DO KNOW </a:t>
            </a:r>
            <a:br>
              <a:rPr lang="en-GB" dirty="0"/>
            </a:br>
            <a:r>
              <a:rPr lang="en-GB" dirty="0"/>
              <a:t>(WORKING BACKWARDS)</a:t>
            </a:r>
          </a:p>
        </p:txBody>
      </p:sp>
      <p:sp>
        <p:nvSpPr>
          <p:cNvPr id="1261" name="Google Shape;1261;p52"/>
          <p:cNvSpPr txBox="1"/>
          <p:nvPr/>
        </p:nvSpPr>
        <p:spPr>
          <a:xfrm>
            <a:off x="5027288" y="1503938"/>
            <a:ext cx="3351000" cy="550500"/>
          </a:xfrm>
          <a:prstGeom prst="rect">
            <a:avLst/>
          </a:prstGeom>
          <a:noFill/>
          <a:ln>
            <a:noFill/>
          </a:ln>
        </p:spPr>
        <p:txBody>
          <a:bodyPr spcFirstLastPara="1" wrap="square" lIns="182875" tIns="91425" rIns="91425" bIns="91425" anchor="ctr" anchorCtr="0">
            <a:noAutofit/>
          </a:bodyPr>
          <a:lstStyle/>
          <a:p>
            <a:pPr marL="0" lvl="0" indent="0" algn="l" rtl="0">
              <a:spcBef>
                <a:spcPts val="0"/>
              </a:spcBef>
              <a:spcAft>
                <a:spcPts val="0"/>
              </a:spcAft>
              <a:buClr>
                <a:srgbClr val="000000"/>
              </a:buClr>
              <a:buSzPts val="1100"/>
              <a:buFont typeface="Arial"/>
              <a:buNone/>
            </a:pPr>
            <a:r>
              <a:rPr lang="en-GB" dirty="0">
                <a:solidFill>
                  <a:schemeClr val="dk1"/>
                </a:solidFill>
                <a:latin typeface="+mn-lt"/>
                <a:ea typeface="DM Sans"/>
                <a:cs typeface="DM Sans"/>
                <a:sym typeface="DM Sans"/>
              </a:rPr>
              <a:t>What career do you want to go into? </a:t>
            </a:r>
          </a:p>
        </p:txBody>
      </p:sp>
      <p:sp>
        <p:nvSpPr>
          <p:cNvPr id="1262" name="Google Shape;1262;p52"/>
          <p:cNvSpPr txBox="1"/>
          <p:nvPr/>
        </p:nvSpPr>
        <p:spPr>
          <a:xfrm>
            <a:off x="4874887" y="2112741"/>
            <a:ext cx="3351000" cy="548700"/>
          </a:xfrm>
          <a:prstGeom prst="rect">
            <a:avLst/>
          </a:prstGeom>
          <a:noFill/>
          <a:ln>
            <a:noFill/>
          </a:ln>
        </p:spPr>
        <p:txBody>
          <a:bodyPr spcFirstLastPara="1" wrap="square" lIns="182875" tIns="91425" rIns="91425" bIns="91425" anchor="ctr" anchorCtr="0">
            <a:noAutofit/>
          </a:bodyPr>
          <a:lstStyle/>
          <a:p>
            <a:pPr marL="0" lvl="0" indent="0" algn="l" rtl="0">
              <a:spcBef>
                <a:spcPts val="0"/>
              </a:spcBef>
              <a:spcAft>
                <a:spcPts val="0"/>
              </a:spcAft>
              <a:buNone/>
            </a:pPr>
            <a:r>
              <a:rPr lang="en-GB" dirty="0">
                <a:solidFill>
                  <a:schemeClr val="dk1"/>
                </a:solidFill>
                <a:latin typeface="+mn-lt"/>
                <a:ea typeface="DM Sans"/>
                <a:cs typeface="DM Sans"/>
                <a:sym typeface="DM Sans"/>
              </a:rPr>
              <a:t>How do I get there? (Uni, employment, more training) </a:t>
            </a:r>
          </a:p>
        </p:txBody>
      </p:sp>
      <p:sp>
        <p:nvSpPr>
          <p:cNvPr id="1263" name="Google Shape;1263;p52"/>
          <p:cNvSpPr txBox="1"/>
          <p:nvPr/>
        </p:nvSpPr>
        <p:spPr>
          <a:xfrm>
            <a:off x="4722487" y="2719744"/>
            <a:ext cx="3351000" cy="548700"/>
          </a:xfrm>
          <a:prstGeom prst="rect">
            <a:avLst/>
          </a:prstGeom>
          <a:noFill/>
          <a:ln>
            <a:noFill/>
          </a:ln>
        </p:spPr>
        <p:txBody>
          <a:bodyPr spcFirstLastPara="1" wrap="square" lIns="182875" tIns="91425" rIns="91425" bIns="91425" anchor="ctr" anchorCtr="0">
            <a:noAutofit/>
          </a:bodyPr>
          <a:lstStyle/>
          <a:p>
            <a:pPr marL="0" lvl="0" indent="0" algn="l" rtl="0">
              <a:spcBef>
                <a:spcPts val="0"/>
              </a:spcBef>
              <a:spcAft>
                <a:spcPts val="0"/>
              </a:spcAft>
              <a:buNone/>
            </a:pPr>
            <a:r>
              <a:rPr lang="en-GB" dirty="0">
                <a:solidFill>
                  <a:schemeClr val="dk1"/>
                </a:solidFill>
                <a:latin typeface="+mn-lt"/>
                <a:ea typeface="DM Sans"/>
                <a:cs typeface="DM Sans"/>
                <a:sym typeface="DM Sans"/>
              </a:rPr>
              <a:t>Which Uni’s and college’s offer this training? </a:t>
            </a:r>
          </a:p>
        </p:txBody>
      </p:sp>
      <p:sp>
        <p:nvSpPr>
          <p:cNvPr id="1264" name="Google Shape;1264;p52"/>
          <p:cNvSpPr txBox="1"/>
          <p:nvPr/>
        </p:nvSpPr>
        <p:spPr>
          <a:xfrm>
            <a:off x="4570087" y="3326747"/>
            <a:ext cx="3351000" cy="548700"/>
          </a:xfrm>
          <a:prstGeom prst="rect">
            <a:avLst/>
          </a:prstGeom>
          <a:noFill/>
          <a:ln>
            <a:noFill/>
          </a:ln>
        </p:spPr>
        <p:txBody>
          <a:bodyPr spcFirstLastPara="1" wrap="square" lIns="182875" tIns="91425" rIns="91425" bIns="91425" anchor="ctr" anchorCtr="0">
            <a:noAutofit/>
          </a:bodyPr>
          <a:lstStyle/>
          <a:p>
            <a:pPr marL="0" lvl="0" indent="0" algn="l" rtl="0">
              <a:spcBef>
                <a:spcPts val="0"/>
              </a:spcBef>
              <a:spcAft>
                <a:spcPts val="0"/>
              </a:spcAft>
              <a:buNone/>
            </a:pPr>
            <a:r>
              <a:rPr lang="en-GB" dirty="0">
                <a:solidFill>
                  <a:schemeClr val="dk1"/>
                </a:solidFill>
                <a:latin typeface="+mn-lt"/>
                <a:ea typeface="DM Sans"/>
                <a:cs typeface="DM Sans"/>
                <a:sym typeface="DM Sans"/>
              </a:rPr>
              <a:t>What are their entry requirements? </a:t>
            </a:r>
          </a:p>
        </p:txBody>
      </p:sp>
      <p:sp>
        <p:nvSpPr>
          <p:cNvPr id="1265" name="Google Shape;1265;p52"/>
          <p:cNvSpPr txBox="1"/>
          <p:nvPr/>
        </p:nvSpPr>
        <p:spPr>
          <a:xfrm>
            <a:off x="4417687" y="3933750"/>
            <a:ext cx="3351000" cy="548700"/>
          </a:xfrm>
          <a:prstGeom prst="rect">
            <a:avLst/>
          </a:prstGeom>
          <a:noFill/>
          <a:ln>
            <a:noFill/>
          </a:ln>
        </p:spPr>
        <p:txBody>
          <a:bodyPr spcFirstLastPara="1" wrap="square" lIns="182875" tIns="91425" rIns="91425" bIns="91425" anchor="ctr" anchorCtr="0">
            <a:noAutofit/>
          </a:bodyPr>
          <a:lstStyle/>
          <a:p>
            <a:pPr marL="0" lvl="0" indent="0" algn="l" rtl="0">
              <a:spcBef>
                <a:spcPts val="0"/>
              </a:spcBef>
              <a:spcAft>
                <a:spcPts val="0"/>
              </a:spcAft>
              <a:buNone/>
            </a:pPr>
            <a:r>
              <a:rPr lang="en-GB" dirty="0">
                <a:solidFill>
                  <a:schemeClr val="dk1"/>
                </a:solidFill>
                <a:latin typeface="+mn-lt"/>
                <a:ea typeface="DM Sans"/>
                <a:cs typeface="DM Sans"/>
                <a:sym typeface="DM Sans"/>
              </a:rPr>
              <a:t>Which college courses meet these entry requirements? </a:t>
            </a:r>
          </a:p>
        </p:txBody>
      </p:sp>
      <p:sp>
        <p:nvSpPr>
          <p:cNvPr id="1266" name="Google Shape;1266;p52"/>
          <p:cNvSpPr/>
          <p:nvPr/>
        </p:nvSpPr>
        <p:spPr>
          <a:xfrm>
            <a:off x="771495" y="1503938"/>
            <a:ext cx="3776018" cy="550500"/>
          </a:xfrm>
          <a:prstGeom prst="roundRect">
            <a:avLst>
              <a:gd name="adj" fmla="val 16667"/>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b="1" dirty="0">
                <a:solidFill>
                  <a:schemeClr val="lt1"/>
                </a:solidFill>
                <a:latin typeface="Oswald"/>
                <a:ea typeface="Oswald"/>
                <a:cs typeface="Oswald"/>
                <a:sym typeface="Oswald"/>
              </a:rPr>
              <a:t>What career?</a:t>
            </a:r>
            <a:endParaRPr sz="2000" b="1" dirty="0">
              <a:solidFill>
                <a:schemeClr val="lt1"/>
              </a:solidFill>
              <a:latin typeface="Oswald"/>
              <a:ea typeface="Oswald"/>
              <a:cs typeface="Oswald"/>
              <a:sym typeface="Oswald"/>
            </a:endParaRPr>
          </a:p>
        </p:txBody>
      </p:sp>
      <p:sp>
        <p:nvSpPr>
          <p:cNvPr id="1267" name="Google Shape;1267;p52"/>
          <p:cNvSpPr/>
          <p:nvPr/>
        </p:nvSpPr>
        <p:spPr>
          <a:xfrm>
            <a:off x="1026563" y="2111166"/>
            <a:ext cx="3351000" cy="550500"/>
          </a:xfrm>
          <a:prstGeom prst="roundRect">
            <a:avLst>
              <a:gd name="adj" fmla="val 16667"/>
            </a:avLst>
          </a:pr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b="1" dirty="0">
                <a:solidFill>
                  <a:schemeClr val="lt1"/>
                </a:solidFill>
                <a:latin typeface="Oswald"/>
                <a:ea typeface="Oswald"/>
                <a:cs typeface="Oswald"/>
                <a:sym typeface="Oswald"/>
              </a:rPr>
              <a:t>How to get there?</a:t>
            </a:r>
            <a:endParaRPr sz="2000" b="1" dirty="0">
              <a:solidFill>
                <a:schemeClr val="lt1"/>
              </a:solidFill>
              <a:latin typeface="Oswald"/>
              <a:ea typeface="Oswald"/>
              <a:cs typeface="Oswald"/>
              <a:sym typeface="Oswald"/>
            </a:endParaRPr>
          </a:p>
        </p:txBody>
      </p:sp>
      <p:sp>
        <p:nvSpPr>
          <p:cNvPr id="1268" name="Google Shape;1268;p52"/>
          <p:cNvSpPr/>
          <p:nvPr/>
        </p:nvSpPr>
        <p:spPr>
          <a:xfrm>
            <a:off x="1229852" y="2718394"/>
            <a:ext cx="3012261" cy="550500"/>
          </a:xfrm>
          <a:prstGeom prst="roundRect">
            <a:avLst>
              <a:gd name="adj" fmla="val 16667"/>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b="1" dirty="0">
                <a:solidFill>
                  <a:schemeClr val="lt1"/>
                </a:solidFill>
                <a:latin typeface="Oswald"/>
                <a:ea typeface="Oswald"/>
                <a:cs typeface="Oswald"/>
                <a:sym typeface="Oswald"/>
              </a:rPr>
              <a:t>Where to go?</a:t>
            </a:r>
            <a:endParaRPr sz="2000" b="1" dirty="0">
              <a:solidFill>
                <a:schemeClr val="lt1"/>
              </a:solidFill>
              <a:latin typeface="Oswald"/>
              <a:ea typeface="Oswald"/>
              <a:cs typeface="Oswald"/>
              <a:sym typeface="Oswald"/>
            </a:endParaRPr>
          </a:p>
        </p:txBody>
      </p:sp>
      <p:sp>
        <p:nvSpPr>
          <p:cNvPr id="1269" name="Google Shape;1269;p52"/>
          <p:cNvSpPr/>
          <p:nvPr/>
        </p:nvSpPr>
        <p:spPr>
          <a:xfrm>
            <a:off x="1464433" y="3325622"/>
            <a:ext cx="2621380" cy="550500"/>
          </a:xfrm>
          <a:prstGeom prst="roundRect">
            <a:avLst>
              <a:gd name="adj" fmla="val 16667"/>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b="1" dirty="0">
                <a:solidFill>
                  <a:schemeClr val="lt1"/>
                </a:solidFill>
                <a:latin typeface="Oswald"/>
                <a:ea typeface="Oswald"/>
                <a:cs typeface="Oswald"/>
                <a:sym typeface="Oswald"/>
              </a:rPr>
              <a:t>Requirements?</a:t>
            </a:r>
            <a:endParaRPr sz="2000" b="1" dirty="0">
              <a:solidFill>
                <a:schemeClr val="lt1"/>
              </a:solidFill>
              <a:latin typeface="Oswald"/>
              <a:ea typeface="Oswald"/>
              <a:cs typeface="Oswald"/>
              <a:sym typeface="Oswald"/>
            </a:endParaRPr>
          </a:p>
        </p:txBody>
      </p:sp>
      <p:sp>
        <p:nvSpPr>
          <p:cNvPr id="1270" name="Google Shape;1270;p52"/>
          <p:cNvSpPr/>
          <p:nvPr/>
        </p:nvSpPr>
        <p:spPr>
          <a:xfrm>
            <a:off x="1770829" y="3932850"/>
            <a:ext cx="2110834" cy="550500"/>
          </a:xfrm>
          <a:prstGeom prst="roundRect">
            <a:avLst>
              <a:gd name="adj" fmla="val 16667"/>
            </a:avLst>
          </a:prstGeom>
          <a:solidFill>
            <a:srgbClr val="5B7EFA">
              <a:alpha val="54189"/>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b="1" dirty="0">
                <a:solidFill>
                  <a:schemeClr val="lt1"/>
                </a:solidFill>
                <a:latin typeface="Oswald"/>
                <a:ea typeface="Oswald"/>
                <a:cs typeface="Oswald"/>
                <a:sym typeface="Oswald"/>
              </a:rPr>
              <a:t>Which one?</a:t>
            </a:r>
            <a:endParaRPr sz="2000" b="1" dirty="0">
              <a:solidFill>
                <a:schemeClr val="lt1"/>
              </a:solidFill>
              <a:latin typeface="Oswald"/>
              <a:ea typeface="Oswald"/>
              <a:cs typeface="Oswald"/>
              <a:sym typeface="Oswald"/>
            </a:endParaRPr>
          </a:p>
        </p:txBody>
      </p:sp>
      <p:cxnSp>
        <p:nvCxnSpPr>
          <p:cNvPr id="1276" name="Google Shape;1276;p52"/>
          <p:cNvCxnSpPr>
            <a:cxnSpLocks/>
            <a:stCxn id="1266" idx="3"/>
            <a:endCxn id="1261" idx="1"/>
          </p:cNvCxnSpPr>
          <p:nvPr/>
        </p:nvCxnSpPr>
        <p:spPr>
          <a:xfrm>
            <a:off x="4547513" y="1779188"/>
            <a:ext cx="479775" cy="0"/>
          </a:xfrm>
          <a:prstGeom prst="straightConnector1">
            <a:avLst/>
          </a:prstGeom>
          <a:noFill/>
          <a:ln w="19050" cap="flat" cmpd="sng">
            <a:solidFill>
              <a:schemeClr val="dk1"/>
            </a:solidFill>
            <a:prstDash val="solid"/>
            <a:round/>
            <a:headEnd type="none" w="med" len="med"/>
            <a:tailEnd type="oval" w="med" len="med"/>
          </a:ln>
        </p:spPr>
      </p:cxnSp>
      <p:cxnSp>
        <p:nvCxnSpPr>
          <p:cNvPr id="1277" name="Google Shape;1277;p52"/>
          <p:cNvCxnSpPr>
            <a:cxnSpLocks/>
            <a:stCxn id="1267" idx="3"/>
            <a:endCxn id="1262" idx="1"/>
          </p:cNvCxnSpPr>
          <p:nvPr/>
        </p:nvCxnSpPr>
        <p:spPr>
          <a:xfrm>
            <a:off x="4377563" y="2386416"/>
            <a:ext cx="497324" cy="675"/>
          </a:xfrm>
          <a:prstGeom prst="straightConnector1">
            <a:avLst/>
          </a:prstGeom>
          <a:noFill/>
          <a:ln w="19050" cap="flat" cmpd="sng">
            <a:solidFill>
              <a:schemeClr val="lt2"/>
            </a:solidFill>
            <a:prstDash val="solid"/>
            <a:round/>
            <a:headEnd type="none" w="med" len="med"/>
            <a:tailEnd type="oval" w="med" len="med"/>
          </a:ln>
        </p:spPr>
      </p:cxnSp>
      <p:cxnSp>
        <p:nvCxnSpPr>
          <p:cNvPr id="1278" name="Google Shape;1278;p52"/>
          <p:cNvCxnSpPr>
            <a:cxnSpLocks/>
            <a:stCxn id="1268" idx="3"/>
            <a:endCxn id="1263" idx="1"/>
          </p:cNvCxnSpPr>
          <p:nvPr/>
        </p:nvCxnSpPr>
        <p:spPr>
          <a:xfrm>
            <a:off x="4242113" y="2993644"/>
            <a:ext cx="480374" cy="450"/>
          </a:xfrm>
          <a:prstGeom prst="straightConnector1">
            <a:avLst/>
          </a:prstGeom>
          <a:noFill/>
          <a:ln w="19050" cap="flat" cmpd="sng">
            <a:solidFill>
              <a:schemeClr val="dk2"/>
            </a:solidFill>
            <a:prstDash val="solid"/>
            <a:round/>
            <a:headEnd type="none" w="med" len="med"/>
            <a:tailEnd type="oval" w="med" len="med"/>
          </a:ln>
        </p:spPr>
      </p:cxnSp>
      <p:cxnSp>
        <p:nvCxnSpPr>
          <p:cNvPr id="1279" name="Google Shape;1279;p52"/>
          <p:cNvCxnSpPr>
            <a:cxnSpLocks/>
            <a:stCxn id="1269" idx="3"/>
            <a:endCxn id="1264" idx="1"/>
          </p:cNvCxnSpPr>
          <p:nvPr/>
        </p:nvCxnSpPr>
        <p:spPr>
          <a:xfrm>
            <a:off x="4085813" y="3600872"/>
            <a:ext cx="484274" cy="225"/>
          </a:xfrm>
          <a:prstGeom prst="straightConnector1">
            <a:avLst/>
          </a:prstGeom>
          <a:noFill/>
          <a:ln w="19050" cap="flat" cmpd="sng">
            <a:solidFill>
              <a:schemeClr val="accent1"/>
            </a:solidFill>
            <a:prstDash val="solid"/>
            <a:round/>
            <a:headEnd type="none" w="med" len="med"/>
            <a:tailEnd type="oval" w="med" len="med"/>
          </a:ln>
        </p:spPr>
      </p:cxnSp>
      <p:cxnSp>
        <p:nvCxnSpPr>
          <p:cNvPr id="1280" name="Google Shape;1280;p52"/>
          <p:cNvCxnSpPr>
            <a:cxnSpLocks/>
            <a:stCxn id="1270" idx="3"/>
            <a:endCxn id="1265" idx="1"/>
          </p:cNvCxnSpPr>
          <p:nvPr/>
        </p:nvCxnSpPr>
        <p:spPr>
          <a:xfrm>
            <a:off x="3881663" y="4208100"/>
            <a:ext cx="536024" cy="0"/>
          </a:xfrm>
          <a:prstGeom prst="straightConnector1">
            <a:avLst/>
          </a:prstGeom>
          <a:noFill/>
          <a:ln w="19050" cap="flat" cmpd="sng">
            <a:solidFill>
              <a:schemeClr val="accent1"/>
            </a:solidFill>
            <a:prstDash val="solid"/>
            <a:round/>
            <a:headEnd type="none" w="med" len="med"/>
            <a:tailEnd type="oval" w="med" len="med"/>
          </a:ln>
        </p:spPr>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27"/>
        <p:cNvGrpSpPr/>
        <p:nvPr/>
      </p:nvGrpSpPr>
      <p:grpSpPr>
        <a:xfrm>
          <a:off x="0" y="0"/>
          <a:ext cx="0" cy="0"/>
          <a:chOff x="0" y="0"/>
          <a:chExt cx="0" cy="0"/>
        </a:xfrm>
      </p:grpSpPr>
      <p:sp>
        <p:nvSpPr>
          <p:cNvPr id="829" name="Google Shape;829;p38"/>
          <p:cNvSpPr/>
          <p:nvPr/>
        </p:nvSpPr>
        <p:spPr>
          <a:xfrm>
            <a:off x="5191575" y="1460100"/>
            <a:ext cx="3359100" cy="33591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 name="Google Shape;831;p38"/>
          <p:cNvSpPr txBox="1">
            <a:spLocks noGrp="1"/>
          </p:cNvSpPr>
          <p:nvPr>
            <p:ph type="subTitle" idx="1"/>
          </p:nvPr>
        </p:nvSpPr>
        <p:spPr>
          <a:xfrm>
            <a:off x="720000" y="1542968"/>
            <a:ext cx="3155400" cy="2821214"/>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What skills do level 3 students need? </a:t>
            </a:r>
          </a:p>
          <a:p>
            <a:pPr marL="298450" indent="-285750">
              <a:spcBef>
                <a:spcPts val="1600"/>
              </a:spcBef>
              <a:buClr>
                <a:schemeClr val="dk2"/>
              </a:buClr>
              <a:buFont typeface="Wingdings" panose="05000000000000000000" pitchFamily="2" charset="2"/>
              <a:buChar char=""/>
            </a:pPr>
            <a:r>
              <a:rPr lang="en-GB" dirty="0">
                <a:solidFill>
                  <a:schemeClr val="dk1"/>
                </a:solidFill>
              </a:rPr>
              <a:t>What study skills do you think you’ll need for a level 3 course?</a:t>
            </a:r>
            <a:endParaRPr lang="en-GB" dirty="0"/>
          </a:p>
          <a:p>
            <a:pPr marL="298450" indent="-285750">
              <a:spcBef>
                <a:spcPts val="1600"/>
              </a:spcBef>
              <a:buClr>
                <a:schemeClr val="dk2"/>
              </a:buClr>
              <a:buFont typeface="Wingdings" panose="05000000000000000000" pitchFamily="2" charset="2"/>
              <a:buChar char=""/>
            </a:pPr>
            <a:r>
              <a:rPr lang="en-GB" dirty="0">
                <a:solidFill>
                  <a:schemeClr val="dk1"/>
                </a:solidFill>
              </a:rPr>
              <a:t>Are they different to a Level 2 course? </a:t>
            </a:r>
            <a:endParaRPr lang="en-GB" dirty="0"/>
          </a:p>
          <a:p>
            <a:pPr marL="0" lvl="0" indent="0" algn="l" rtl="0">
              <a:spcBef>
                <a:spcPts val="0"/>
              </a:spcBef>
              <a:spcAft>
                <a:spcPts val="0"/>
              </a:spcAft>
              <a:buNone/>
            </a:pPr>
            <a:endParaRPr lang="en-GB" dirty="0"/>
          </a:p>
        </p:txBody>
      </p:sp>
      <p:sp>
        <p:nvSpPr>
          <p:cNvPr id="832" name="Google Shape;832;p38"/>
          <p:cNvSpPr txBox="1">
            <a:spLocks noGrp="1"/>
          </p:cNvSpPr>
          <p:nvPr>
            <p:ph type="title"/>
          </p:nvPr>
        </p:nvSpPr>
        <p:spPr>
          <a:xfrm>
            <a:off x="720000" y="929986"/>
            <a:ext cx="2901600" cy="5059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STUDY SKILLS</a:t>
            </a:r>
            <a:endParaRPr dirty="0"/>
          </a:p>
        </p:txBody>
      </p:sp>
      <p:grpSp>
        <p:nvGrpSpPr>
          <p:cNvPr id="834" name="Google Shape;834;p38"/>
          <p:cNvGrpSpPr/>
          <p:nvPr/>
        </p:nvGrpSpPr>
        <p:grpSpPr>
          <a:xfrm rot="10800000">
            <a:off x="8011488" y="2615836"/>
            <a:ext cx="203100" cy="1116376"/>
            <a:chOff x="-485775" y="1233324"/>
            <a:chExt cx="203100" cy="1116376"/>
          </a:xfrm>
        </p:grpSpPr>
        <p:sp>
          <p:nvSpPr>
            <p:cNvPr id="835" name="Google Shape;835;p38"/>
            <p:cNvSpPr/>
            <p:nvPr/>
          </p:nvSpPr>
          <p:spPr>
            <a:xfrm>
              <a:off x="-485775" y="18429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836;p38"/>
            <p:cNvSpPr/>
            <p:nvPr/>
          </p:nvSpPr>
          <p:spPr>
            <a:xfrm>
              <a:off x="-485775" y="19949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37;p38"/>
            <p:cNvSpPr/>
            <p:nvPr/>
          </p:nvSpPr>
          <p:spPr>
            <a:xfrm>
              <a:off x="-485775" y="2146975"/>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38"/>
            <p:cNvSpPr/>
            <p:nvPr/>
          </p:nvSpPr>
          <p:spPr>
            <a:xfrm>
              <a:off x="-485775" y="2299000"/>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839;p38"/>
            <p:cNvSpPr/>
            <p:nvPr/>
          </p:nvSpPr>
          <p:spPr>
            <a:xfrm>
              <a:off x="-333375" y="15381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840;p38"/>
            <p:cNvSpPr/>
            <p:nvPr/>
          </p:nvSpPr>
          <p:spPr>
            <a:xfrm>
              <a:off x="-333375" y="16901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841;p38"/>
            <p:cNvSpPr/>
            <p:nvPr/>
          </p:nvSpPr>
          <p:spPr>
            <a:xfrm>
              <a:off x="-333375" y="1842175"/>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 name="Google Shape;842;p38"/>
            <p:cNvSpPr/>
            <p:nvPr/>
          </p:nvSpPr>
          <p:spPr>
            <a:xfrm>
              <a:off x="-333375" y="1994200"/>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 name="Google Shape;843;p38"/>
            <p:cNvSpPr/>
            <p:nvPr/>
          </p:nvSpPr>
          <p:spPr>
            <a:xfrm>
              <a:off x="-333375" y="12333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844;p38"/>
            <p:cNvSpPr/>
            <p:nvPr/>
          </p:nvSpPr>
          <p:spPr>
            <a:xfrm>
              <a:off x="-333375" y="13853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45" name="Google Shape;845;p38"/>
          <p:cNvSpPr/>
          <p:nvPr/>
        </p:nvSpPr>
        <p:spPr>
          <a:xfrm>
            <a:off x="7600200" y="328500"/>
            <a:ext cx="1171800" cy="1171800"/>
          </a:xfrm>
          <a:prstGeom prst="donut">
            <a:avLst>
              <a:gd name="adj" fmla="val 24938"/>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 name="Picture 4" descr="Male student hand on chin">
            <a:extLst>
              <a:ext uri="{FF2B5EF4-FFF2-40B4-BE49-F238E27FC236}">
                <a16:creationId xmlns:a16="http://schemas.microsoft.com/office/drawing/2014/main" id="{66C9D382-C07B-48E9-AC2D-8F8EA3A10966}"/>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p:blipFill>
        <p:spPr>
          <a:xfrm>
            <a:off x="5404087" y="652378"/>
            <a:ext cx="2833731" cy="4491122"/>
          </a:xfrm>
          <a:prstGeom prst="rect">
            <a:avLst/>
          </a:prstGeom>
        </p:spPr>
      </p:pic>
      <p:sp>
        <p:nvSpPr>
          <p:cNvPr id="828" name="Google Shape;828;p38"/>
          <p:cNvSpPr/>
          <p:nvPr/>
        </p:nvSpPr>
        <p:spPr>
          <a:xfrm>
            <a:off x="3504600" y="40290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theme/theme1.xml><?xml version="1.0" encoding="utf-8"?>
<a:theme xmlns:a="http://schemas.openxmlformats.org/drawingml/2006/main" name="Campaign Planning Tools by Slidesgo">
  <a:themeElements>
    <a:clrScheme name="Custom 7">
      <a:dk1>
        <a:srgbClr val="272727"/>
      </a:dk1>
      <a:lt1>
        <a:srgbClr val="F0F0F0"/>
      </a:lt1>
      <a:dk2>
        <a:srgbClr val="0066FF"/>
      </a:dk2>
      <a:lt2>
        <a:srgbClr val="666666"/>
      </a:lt2>
      <a:accent1>
        <a:srgbClr val="0066FF"/>
      </a:accent1>
      <a:accent2>
        <a:srgbClr val="FFFFFF"/>
      </a:accent2>
      <a:accent3>
        <a:srgbClr val="FFFFFF"/>
      </a:accent3>
      <a:accent4>
        <a:srgbClr val="FFFFFF"/>
      </a:accent4>
      <a:accent5>
        <a:srgbClr val="FFFFFF"/>
      </a:accent5>
      <a:accent6>
        <a:srgbClr val="FFFFFF"/>
      </a:accent6>
      <a:hlink>
        <a:srgbClr val="272727"/>
      </a:hlink>
      <a:folHlink>
        <a:srgbClr val="0097A7"/>
      </a:folHlink>
    </a:clrScheme>
    <a:fontScheme name="Custom 2">
      <a:majorFont>
        <a:latin typeface="Oswald"/>
        <a:ea typeface=""/>
        <a:cs typeface=""/>
      </a:majorFont>
      <a:minorFont>
        <a:latin typeface="Robot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209</TotalTime>
  <Words>442</Words>
  <Application>Microsoft Office PowerPoint</Application>
  <PresentationFormat>On-screen Show (16:9)</PresentationFormat>
  <Paragraphs>57</Paragraphs>
  <Slides>11</Slides>
  <Notes>11</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11</vt:i4>
      </vt:variant>
    </vt:vector>
  </HeadingPairs>
  <TitlesOfParts>
    <vt:vector size="19" baseType="lpstr">
      <vt:lpstr>Oswald</vt:lpstr>
      <vt:lpstr>Calibri</vt:lpstr>
      <vt:lpstr>Wingdings</vt:lpstr>
      <vt:lpstr>Roboto</vt:lpstr>
      <vt:lpstr>Arial</vt:lpstr>
      <vt:lpstr>Fira Sans Extra Condensed Medium</vt:lpstr>
      <vt:lpstr>DM Sans</vt:lpstr>
      <vt:lpstr>Campaign Planning Tools by Slidesgo</vt:lpstr>
      <vt:lpstr>PERFECT PROGRESSION</vt:lpstr>
      <vt:lpstr>PROGRESSION TIMELINE </vt:lpstr>
      <vt:lpstr>MOVING ON</vt:lpstr>
      <vt:lpstr>PowerPoint Presentation</vt:lpstr>
      <vt:lpstr>WHAT AM I GOING TO DO IN SEPTEMBER? </vt:lpstr>
      <vt:lpstr>HOW CAN I GET THERE?</vt:lpstr>
      <vt:lpstr>WHAT IF I DON’T KNOW?</vt:lpstr>
      <vt:lpstr>WHAT IF I DO KNOW  (WORKING BACKWARDS)</vt:lpstr>
      <vt:lpstr>STUDY SKILLS</vt:lpstr>
      <vt:lpstr>STUDY SKILLS CHECKLIST</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CAMPAIGN PLANNING TOOLS</dc:title>
  <cp:lastModifiedBy>Shaun Daubney</cp:lastModifiedBy>
  <cp:revision>18</cp:revision>
  <dcterms:modified xsi:type="dcterms:W3CDTF">2022-03-14T17:02:38Z</dcterms:modified>
</cp:coreProperties>
</file>